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76" r:id="rId6"/>
    <p:sldMasterId id="2147483740" r:id="rId7"/>
  </p:sldMasterIdLst>
  <p:notesMasterIdLst>
    <p:notesMasterId r:id="rId52"/>
  </p:notesMasterIdLst>
  <p:sldIdLst>
    <p:sldId id="3483" r:id="rId8"/>
    <p:sldId id="2145706566" r:id="rId9"/>
    <p:sldId id="2145706635" r:id="rId10"/>
    <p:sldId id="2145706568" r:id="rId11"/>
    <p:sldId id="2145706636" r:id="rId12"/>
    <p:sldId id="2145706637" r:id="rId13"/>
    <p:sldId id="2145706638" r:id="rId14"/>
    <p:sldId id="2145706569" r:id="rId15"/>
    <p:sldId id="2145706599" r:id="rId16"/>
    <p:sldId id="2145706659" r:id="rId17"/>
    <p:sldId id="2145706660" r:id="rId18"/>
    <p:sldId id="2145706661" r:id="rId19"/>
    <p:sldId id="2145706570" r:id="rId20"/>
    <p:sldId id="2145706632" r:id="rId21"/>
    <p:sldId id="2145706641" r:id="rId22"/>
    <p:sldId id="2145706662" r:id="rId23"/>
    <p:sldId id="2145706665" r:id="rId24"/>
    <p:sldId id="2145706666" r:id="rId25"/>
    <p:sldId id="2145706645" r:id="rId26"/>
    <p:sldId id="2145706646" r:id="rId27"/>
    <p:sldId id="2145706647" r:id="rId28"/>
    <p:sldId id="2145706667" r:id="rId29"/>
    <p:sldId id="2145706668" r:id="rId30"/>
    <p:sldId id="2145706670" r:id="rId31"/>
    <p:sldId id="2145706671" r:id="rId32"/>
    <p:sldId id="2145706650" r:id="rId33"/>
    <p:sldId id="2145706657" r:id="rId34"/>
    <p:sldId id="2145706653" r:id="rId35"/>
    <p:sldId id="2145706604" r:id="rId36"/>
    <p:sldId id="2145706605" r:id="rId37"/>
    <p:sldId id="2145706658" r:id="rId38"/>
    <p:sldId id="2145706672" r:id="rId39"/>
    <p:sldId id="2145706674" r:id="rId40"/>
    <p:sldId id="2145706675" r:id="rId41"/>
    <p:sldId id="2145706676" r:id="rId42"/>
    <p:sldId id="2145706677" r:id="rId43"/>
    <p:sldId id="2145706678" r:id="rId44"/>
    <p:sldId id="2145706679" r:id="rId45"/>
    <p:sldId id="2145706654" r:id="rId46"/>
    <p:sldId id="2145706655" r:id="rId47"/>
    <p:sldId id="2145706680" r:id="rId48"/>
    <p:sldId id="2145706656" r:id="rId49"/>
    <p:sldId id="2145706681" r:id="rId50"/>
    <p:sldId id="2145706590" r:id="rId5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FAB"/>
    <a:srgbClr val="00B3AA"/>
    <a:srgbClr val="000000"/>
    <a:srgbClr val="B44198"/>
    <a:srgbClr val="312B7E"/>
    <a:srgbClr val="105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4C01E-FDDC-482E-AB2E-D08070129276}" v="5" dt="2022-02-09T19:49:28.0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4332" autoAdjust="0"/>
  </p:normalViewPr>
  <p:slideViewPr>
    <p:cSldViewPr snapToGrid="0">
      <p:cViewPr varScale="1">
        <p:scale>
          <a:sx n="86" d="100"/>
          <a:sy n="86" d="100"/>
        </p:scale>
        <p:origin x="1560" y="78"/>
      </p:cViewPr>
      <p:guideLst>
        <p:guide orient="horz"/>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24B6D-5031-4047-8A9A-D5D02DB4815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BAEA58-C9F6-4080-B2A0-7656624AB3BF}">
      <dgm:prSet phldrT="[Text]"/>
      <dgm:spPr/>
      <dgm:t>
        <a:bodyPr/>
        <a:lstStyle/>
        <a:p>
          <a:r>
            <a:rPr lang="en-US" dirty="0"/>
            <a:t>Poll Submission</a:t>
          </a:r>
        </a:p>
      </dgm:t>
    </dgm:pt>
    <dgm:pt modelId="{77F2D426-E07F-4F41-8A13-0E53B284A148}" type="parTrans" cxnId="{48C17802-87E0-49EE-B4F2-ADD810E7DE35}">
      <dgm:prSet/>
      <dgm:spPr/>
      <dgm:t>
        <a:bodyPr/>
        <a:lstStyle/>
        <a:p>
          <a:endParaRPr lang="en-US"/>
        </a:p>
      </dgm:t>
    </dgm:pt>
    <dgm:pt modelId="{EB3E5F04-5748-4139-AC16-742D0EC43FB7}" type="sibTrans" cxnId="{48C17802-87E0-49EE-B4F2-ADD810E7DE35}">
      <dgm:prSet/>
      <dgm:spPr/>
      <dgm:t>
        <a:bodyPr/>
        <a:lstStyle/>
        <a:p>
          <a:endParaRPr lang="en-US"/>
        </a:p>
      </dgm:t>
    </dgm:pt>
    <dgm:pt modelId="{12C742C1-A1F5-4AE8-809F-C33060539E12}" type="asst">
      <dgm:prSet phldrT="[Text]"/>
      <dgm:spPr/>
      <dgm:t>
        <a:bodyPr/>
        <a:lstStyle/>
        <a:p>
          <a:r>
            <a:rPr lang="en-US" dirty="0"/>
            <a:t>Threshold met for consent agenda?</a:t>
          </a:r>
        </a:p>
      </dgm:t>
    </dgm:pt>
    <dgm:pt modelId="{6258FF39-7C3B-425D-AD92-917CAA7F78DC}" type="parTrans" cxnId="{C975F901-53FC-4DFC-A8F3-982F65CEB330}">
      <dgm:prSet/>
      <dgm:spPr/>
      <dgm:t>
        <a:bodyPr/>
        <a:lstStyle/>
        <a:p>
          <a:endParaRPr lang="en-US"/>
        </a:p>
      </dgm:t>
    </dgm:pt>
    <dgm:pt modelId="{D6DEF7FD-8605-4D92-89FB-CCAB363C6AB5}" type="sibTrans" cxnId="{C975F901-53FC-4DFC-A8F3-982F65CEB330}">
      <dgm:prSet/>
      <dgm:spPr/>
      <dgm:t>
        <a:bodyPr/>
        <a:lstStyle/>
        <a:p>
          <a:endParaRPr lang="en-US"/>
        </a:p>
      </dgm:t>
    </dgm:pt>
    <dgm:pt modelId="{BEC27F0B-BAA1-45EE-9624-63FBD79A4A1D}">
      <dgm:prSet phldrT="[Text]"/>
      <dgm:spPr/>
      <dgm:t>
        <a:bodyPr/>
        <a:lstStyle/>
        <a:p>
          <a:r>
            <a:rPr lang="en-US" dirty="0"/>
            <a:t>Yes, &gt;75% approval</a:t>
          </a:r>
        </a:p>
      </dgm:t>
    </dgm:pt>
    <dgm:pt modelId="{9FFF2125-8047-4FA0-9AFE-B3E3993FDCC9}" type="parTrans" cxnId="{2B63E9F2-D8E3-457A-8E88-0310A3D16BEE}">
      <dgm:prSet/>
      <dgm:spPr/>
      <dgm:t>
        <a:bodyPr/>
        <a:lstStyle/>
        <a:p>
          <a:endParaRPr lang="en-US"/>
        </a:p>
      </dgm:t>
    </dgm:pt>
    <dgm:pt modelId="{E0BEAC50-A94D-4A42-BDC7-DBA76D74D9A5}" type="sibTrans" cxnId="{2B63E9F2-D8E3-457A-8E88-0310A3D16BEE}">
      <dgm:prSet/>
      <dgm:spPr/>
      <dgm:t>
        <a:bodyPr/>
        <a:lstStyle/>
        <a:p>
          <a:endParaRPr lang="en-US"/>
        </a:p>
      </dgm:t>
    </dgm:pt>
    <dgm:pt modelId="{43521688-C616-407A-BE7E-9B519EAAA4D1}">
      <dgm:prSet phldrT="[Text]"/>
      <dgm:spPr/>
      <dgm:t>
        <a:bodyPr/>
        <a:lstStyle/>
        <a:p>
          <a:r>
            <a:rPr lang="en-US" dirty="0"/>
            <a:t>No, &lt;75% approval</a:t>
          </a:r>
        </a:p>
      </dgm:t>
    </dgm:pt>
    <dgm:pt modelId="{A0E6F6A0-D0EE-40E9-90F7-7D05B74230EF}" type="parTrans" cxnId="{70F85779-9B2D-4924-A64E-2DEF14C812F3}">
      <dgm:prSet/>
      <dgm:spPr/>
      <dgm:t>
        <a:bodyPr/>
        <a:lstStyle/>
        <a:p>
          <a:endParaRPr lang="en-US"/>
        </a:p>
      </dgm:t>
    </dgm:pt>
    <dgm:pt modelId="{B44A9E9C-F50D-4B41-9A69-76118878BE3C}" type="sibTrans" cxnId="{70F85779-9B2D-4924-A64E-2DEF14C812F3}">
      <dgm:prSet/>
      <dgm:spPr/>
      <dgm:t>
        <a:bodyPr/>
        <a:lstStyle/>
        <a:p>
          <a:endParaRPr lang="en-US"/>
        </a:p>
      </dgm:t>
    </dgm:pt>
    <dgm:pt modelId="{1490B678-0C96-4E1F-9F4D-6D97E66E385C}">
      <dgm:prSet phldrT="[Text]"/>
      <dgm:spPr/>
      <dgm:t>
        <a:bodyPr/>
        <a:lstStyle/>
        <a:p>
          <a:r>
            <a:rPr lang="en-US" dirty="0"/>
            <a:t>Motion added to Consent Agenda</a:t>
          </a:r>
        </a:p>
      </dgm:t>
    </dgm:pt>
    <dgm:pt modelId="{6CCC0F5A-E641-44D1-A817-6D39F6E29547}" type="parTrans" cxnId="{6C10EA2E-8726-4E1F-9153-FC4B66351313}">
      <dgm:prSet/>
      <dgm:spPr/>
      <dgm:t>
        <a:bodyPr/>
        <a:lstStyle/>
        <a:p>
          <a:endParaRPr lang="en-US"/>
        </a:p>
      </dgm:t>
    </dgm:pt>
    <dgm:pt modelId="{4C615C10-161B-4485-8E86-029442E6FC6D}" type="sibTrans" cxnId="{6C10EA2E-8726-4E1F-9153-FC4B66351313}">
      <dgm:prSet/>
      <dgm:spPr/>
      <dgm:t>
        <a:bodyPr/>
        <a:lstStyle/>
        <a:p>
          <a:endParaRPr lang="en-US"/>
        </a:p>
      </dgm:t>
    </dgm:pt>
    <dgm:pt modelId="{DDD7BAD3-4639-4A53-B75E-0009379ADD16}">
      <dgm:prSet phldrT="[Text]"/>
      <dgm:spPr/>
      <dgm:t>
        <a:bodyPr/>
        <a:lstStyle/>
        <a:p>
          <a:r>
            <a:rPr lang="en-US" dirty="0"/>
            <a:t>Motion added into regular House Agenda</a:t>
          </a:r>
        </a:p>
      </dgm:t>
    </dgm:pt>
    <dgm:pt modelId="{DFF1476C-AEF8-4E0E-B81C-E0C7DB689D17}" type="parTrans" cxnId="{F22C2201-BBF2-425C-BDFA-3563590FAAAA}">
      <dgm:prSet/>
      <dgm:spPr/>
      <dgm:t>
        <a:bodyPr/>
        <a:lstStyle/>
        <a:p>
          <a:endParaRPr lang="en-US"/>
        </a:p>
      </dgm:t>
    </dgm:pt>
    <dgm:pt modelId="{D16648EC-DC45-4609-BEEC-E50C209BB6E6}" type="sibTrans" cxnId="{F22C2201-BBF2-425C-BDFA-3563590FAAAA}">
      <dgm:prSet/>
      <dgm:spPr/>
      <dgm:t>
        <a:bodyPr/>
        <a:lstStyle/>
        <a:p>
          <a:endParaRPr lang="en-US"/>
        </a:p>
      </dgm:t>
    </dgm:pt>
    <dgm:pt modelId="{6B5681D5-0F0E-414C-BF57-3DC070E80F91}">
      <dgm:prSet phldrT="[Text]" custT="1"/>
      <dgm:spPr/>
      <dgm:t>
        <a:bodyPr/>
        <a:lstStyle/>
        <a:p>
          <a:r>
            <a:rPr lang="en-US" sz="1200" dirty="0"/>
            <a:t>Delegates may pull any consent agenda motion for further debate </a:t>
          </a:r>
        </a:p>
      </dgm:t>
    </dgm:pt>
    <dgm:pt modelId="{BDB9807A-2756-4BFD-BFB6-258684842AB1}" type="parTrans" cxnId="{6DE1F574-D434-4F5D-8ABF-91FF7252EA08}">
      <dgm:prSet/>
      <dgm:spPr/>
      <dgm:t>
        <a:bodyPr/>
        <a:lstStyle/>
        <a:p>
          <a:endParaRPr lang="en-US"/>
        </a:p>
      </dgm:t>
    </dgm:pt>
    <dgm:pt modelId="{6658CDC1-D293-4BC3-93A0-9DC3991AD5ED}" type="sibTrans" cxnId="{6DE1F574-D434-4F5D-8ABF-91FF7252EA08}">
      <dgm:prSet/>
      <dgm:spPr/>
      <dgm:t>
        <a:bodyPr/>
        <a:lstStyle/>
        <a:p>
          <a:endParaRPr lang="en-US"/>
        </a:p>
      </dgm:t>
    </dgm:pt>
    <dgm:pt modelId="{217AE67F-BF16-410C-8E4A-612F071D057C}">
      <dgm:prSet phldrT="[Text]" custT="1"/>
      <dgm:spPr/>
      <dgm:t>
        <a:bodyPr/>
        <a:lstStyle/>
        <a:p>
          <a:r>
            <a:rPr lang="en-US" sz="1200" dirty="0"/>
            <a:t>Individual debate and vote by Delegates (FINAL VOTE)</a:t>
          </a:r>
        </a:p>
      </dgm:t>
    </dgm:pt>
    <dgm:pt modelId="{76A6956D-E987-4747-98D8-63CC1172A954}" type="parTrans" cxnId="{300B6440-40A2-4A7F-B6A4-997EEC9B5BE7}">
      <dgm:prSet/>
      <dgm:spPr/>
      <dgm:t>
        <a:bodyPr/>
        <a:lstStyle/>
        <a:p>
          <a:endParaRPr lang="en-US"/>
        </a:p>
      </dgm:t>
    </dgm:pt>
    <dgm:pt modelId="{8398DED7-1D6E-41A2-876F-6C32E8F5347B}" type="sibTrans" cxnId="{300B6440-40A2-4A7F-B6A4-997EEC9B5BE7}">
      <dgm:prSet/>
      <dgm:spPr/>
      <dgm:t>
        <a:bodyPr/>
        <a:lstStyle/>
        <a:p>
          <a:endParaRPr lang="en-US"/>
        </a:p>
      </dgm:t>
    </dgm:pt>
    <dgm:pt modelId="{63550448-3333-4560-A55F-C999FDB68B50}">
      <dgm:prSet phldrT="[Text]"/>
      <dgm:spPr/>
      <dgm:t>
        <a:bodyPr/>
        <a:lstStyle/>
        <a:p>
          <a:r>
            <a:rPr lang="en-US" dirty="0"/>
            <a:t>Approval of Consent Agenda (FINAL VOTE)</a:t>
          </a:r>
        </a:p>
      </dgm:t>
    </dgm:pt>
    <dgm:pt modelId="{271D3EF6-1EEA-4382-9D47-0A4F0DFB56C4}" type="parTrans" cxnId="{F9A6D319-627E-45B8-9695-AC92A4AD1A36}">
      <dgm:prSet/>
      <dgm:spPr/>
      <dgm:t>
        <a:bodyPr/>
        <a:lstStyle/>
        <a:p>
          <a:endParaRPr lang="en-US"/>
        </a:p>
      </dgm:t>
    </dgm:pt>
    <dgm:pt modelId="{1F957EFD-BE87-4ED9-BB85-1ECCFEB334B9}" type="sibTrans" cxnId="{F9A6D319-627E-45B8-9695-AC92A4AD1A36}">
      <dgm:prSet/>
      <dgm:spPr/>
      <dgm:t>
        <a:bodyPr/>
        <a:lstStyle/>
        <a:p>
          <a:endParaRPr lang="en-US"/>
        </a:p>
      </dgm:t>
    </dgm:pt>
    <dgm:pt modelId="{3B2FD938-C785-4020-8C7B-EC829CBB9B63}">
      <dgm:prSet phldrT="[Text]"/>
      <dgm:spPr/>
      <dgm:t>
        <a:bodyPr/>
        <a:lstStyle/>
        <a:p>
          <a:r>
            <a:rPr lang="en-US" dirty="0"/>
            <a:t>Delegate requests an item to be handled separately</a:t>
          </a:r>
        </a:p>
      </dgm:t>
    </dgm:pt>
    <dgm:pt modelId="{03619F30-6ADF-48A5-ACBD-CF54853ED1FC}" type="sibTrans" cxnId="{20E7E0E2-E9F9-4144-A968-BE4261885A4C}">
      <dgm:prSet/>
      <dgm:spPr/>
      <dgm:t>
        <a:bodyPr/>
        <a:lstStyle/>
        <a:p>
          <a:endParaRPr lang="en-US"/>
        </a:p>
      </dgm:t>
    </dgm:pt>
    <dgm:pt modelId="{B1A54BC6-097B-435C-9AC2-8B730CB14D0E}" type="parTrans" cxnId="{20E7E0E2-E9F9-4144-A968-BE4261885A4C}">
      <dgm:prSet/>
      <dgm:spPr/>
      <dgm:t>
        <a:bodyPr/>
        <a:lstStyle/>
        <a:p>
          <a:endParaRPr lang="en-US"/>
        </a:p>
      </dgm:t>
    </dgm:pt>
    <dgm:pt modelId="{02C40A56-681C-4D8A-B4E5-E72BF33B5038}" type="pres">
      <dgm:prSet presAssocID="{DF324B6D-5031-4047-8A9A-D5D02DB48155}" presName="hierChild1" presStyleCnt="0">
        <dgm:presLayoutVars>
          <dgm:orgChart val="1"/>
          <dgm:chPref val="1"/>
          <dgm:dir/>
          <dgm:animOne val="branch"/>
          <dgm:animLvl val="lvl"/>
          <dgm:resizeHandles/>
        </dgm:presLayoutVars>
      </dgm:prSet>
      <dgm:spPr/>
    </dgm:pt>
    <dgm:pt modelId="{97689C1E-C5D7-4096-A2BE-53D7BE45D02A}" type="pres">
      <dgm:prSet presAssocID="{F0BAEA58-C9F6-4080-B2A0-7656624AB3BF}" presName="hierRoot1" presStyleCnt="0">
        <dgm:presLayoutVars>
          <dgm:hierBranch val="init"/>
        </dgm:presLayoutVars>
      </dgm:prSet>
      <dgm:spPr/>
    </dgm:pt>
    <dgm:pt modelId="{C76B13C8-A9FB-46E7-9A95-EF6352ABA6EB}" type="pres">
      <dgm:prSet presAssocID="{F0BAEA58-C9F6-4080-B2A0-7656624AB3BF}" presName="rootComposite1" presStyleCnt="0"/>
      <dgm:spPr/>
    </dgm:pt>
    <dgm:pt modelId="{16992AA4-69B4-403F-8B38-30B37623A154}" type="pres">
      <dgm:prSet presAssocID="{F0BAEA58-C9F6-4080-B2A0-7656624AB3BF}" presName="rootText1" presStyleLbl="node0" presStyleIdx="0" presStyleCnt="2" custScaleX="61477">
        <dgm:presLayoutVars>
          <dgm:chPref val="3"/>
        </dgm:presLayoutVars>
      </dgm:prSet>
      <dgm:spPr/>
    </dgm:pt>
    <dgm:pt modelId="{90A410F7-3195-4549-A727-4A656E2EBA99}" type="pres">
      <dgm:prSet presAssocID="{F0BAEA58-C9F6-4080-B2A0-7656624AB3BF}" presName="rootConnector1" presStyleLbl="node1" presStyleIdx="0" presStyleCnt="0"/>
      <dgm:spPr/>
    </dgm:pt>
    <dgm:pt modelId="{08AE5CEA-BE26-49F8-AE60-92522A2D48C7}" type="pres">
      <dgm:prSet presAssocID="{F0BAEA58-C9F6-4080-B2A0-7656624AB3BF}" presName="hierChild2" presStyleCnt="0"/>
      <dgm:spPr/>
    </dgm:pt>
    <dgm:pt modelId="{D364838B-06DE-4F55-9C3A-72444D574BB6}" type="pres">
      <dgm:prSet presAssocID="{9FFF2125-8047-4FA0-9AFE-B3E3993FDCC9}" presName="Name64" presStyleLbl="parChTrans1D2" presStyleIdx="0" presStyleCnt="3"/>
      <dgm:spPr/>
    </dgm:pt>
    <dgm:pt modelId="{7E456BE6-7A56-4F2E-AF63-FA9E8A7DD023}" type="pres">
      <dgm:prSet presAssocID="{BEC27F0B-BAA1-45EE-9624-63FBD79A4A1D}" presName="hierRoot2" presStyleCnt="0">
        <dgm:presLayoutVars>
          <dgm:hierBranch val="init"/>
        </dgm:presLayoutVars>
      </dgm:prSet>
      <dgm:spPr/>
    </dgm:pt>
    <dgm:pt modelId="{43707863-1CA4-4CFB-80FA-9DEA0E1DB78E}" type="pres">
      <dgm:prSet presAssocID="{BEC27F0B-BAA1-45EE-9624-63FBD79A4A1D}" presName="rootComposite" presStyleCnt="0"/>
      <dgm:spPr/>
    </dgm:pt>
    <dgm:pt modelId="{7A8502CC-3710-4E47-8DA6-8EFF0384DFBE}" type="pres">
      <dgm:prSet presAssocID="{BEC27F0B-BAA1-45EE-9624-63FBD79A4A1D}" presName="rootText" presStyleLbl="node2" presStyleIdx="0" presStyleCnt="2">
        <dgm:presLayoutVars>
          <dgm:chPref val="3"/>
        </dgm:presLayoutVars>
      </dgm:prSet>
      <dgm:spPr/>
    </dgm:pt>
    <dgm:pt modelId="{30ABBC6C-4EF7-4528-A5F2-89B6912B8847}" type="pres">
      <dgm:prSet presAssocID="{BEC27F0B-BAA1-45EE-9624-63FBD79A4A1D}" presName="rootConnector" presStyleLbl="node2" presStyleIdx="0" presStyleCnt="2"/>
      <dgm:spPr/>
    </dgm:pt>
    <dgm:pt modelId="{F90BBC08-777C-4E81-8F0A-7F22D3B72DD4}" type="pres">
      <dgm:prSet presAssocID="{BEC27F0B-BAA1-45EE-9624-63FBD79A4A1D}" presName="hierChild4" presStyleCnt="0"/>
      <dgm:spPr/>
    </dgm:pt>
    <dgm:pt modelId="{9319DE37-0AD8-4AEB-9C87-D4441E94D002}" type="pres">
      <dgm:prSet presAssocID="{6CCC0F5A-E641-44D1-A817-6D39F6E29547}" presName="Name64" presStyleLbl="parChTrans1D3" presStyleIdx="0" presStyleCnt="2"/>
      <dgm:spPr/>
    </dgm:pt>
    <dgm:pt modelId="{1B9F4203-1D73-45B5-BF45-F25716DB2727}" type="pres">
      <dgm:prSet presAssocID="{1490B678-0C96-4E1F-9F4D-6D97E66E385C}" presName="hierRoot2" presStyleCnt="0">
        <dgm:presLayoutVars>
          <dgm:hierBranch val="init"/>
        </dgm:presLayoutVars>
      </dgm:prSet>
      <dgm:spPr/>
    </dgm:pt>
    <dgm:pt modelId="{9120B0EF-CE7D-4076-8A6C-C7282D1C6BEA}" type="pres">
      <dgm:prSet presAssocID="{1490B678-0C96-4E1F-9F4D-6D97E66E385C}" presName="rootComposite" presStyleCnt="0"/>
      <dgm:spPr/>
    </dgm:pt>
    <dgm:pt modelId="{C079C493-3139-4362-AD96-20F2F5D41480}" type="pres">
      <dgm:prSet presAssocID="{1490B678-0C96-4E1F-9F4D-6D97E66E385C}" presName="rootText" presStyleLbl="node3" presStyleIdx="0" presStyleCnt="2">
        <dgm:presLayoutVars>
          <dgm:chPref val="3"/>
        </dgm:presLayoutVars>
      </dgm:prSet>
      <dgm:spPr/>
    </dgm:pt>
    <dgm:pt modelId="{02AEEE42-3437-43DD-87F8-6DE2C201F948}" type="pres">
      <dgm:prSet presAssocID="{1490B678-0C96-4E1F-9F4D-6D97E66E385C}" presName="rootConnector" presStyleLbl="node3" presStyleIdx="0" presStyleCnt="2"/>
      <dgm:spPr/>
    </dgm:pt>
    <dgm:pt modelId="{30F31713-F024-4925-AA0F-133361441173}" type="pres">
      <dgm:prSet presAssocID="{1490B678-0C96-4E1F-9F4D-6D97E66E385C}" presName="hierChild4" presStyleCnt="0"/>
      <dgm:spPr/>
    </dgm:pt>
    <dgm:pt modelId="{5C5828AB-B25D-4748-BE9D-40345AE13915}" type="pres">
      <dgm:prSet presAssocID="{BDB9807A-2756-4BFD-BFB6-258684842AB1}" presName="Name64" presStyleLbl="parChTrans1D4" presStyleIdx="0" presStyleCnt="3"/>
      <dgm:spPr/>
    </dgm:pt>
    <dgm:pt modelId="{692B155A-B948-4894-9D21-D5BDB7625F10}" type="pres">
      <dgm:prSet presAssocID="{6B5681D5-0F0E-414C-BF57-3DC070E80F91}" presName="hierRoot2" presStyleCnt="0">
        <dgm:presLayoutVars>
          <dgm:hierBranch val="init"/>
        </dgm:presLayoutVars>
      </dgm:prSet>
      <dgm:spPr/>
    </dgm:pt>
    <dgm:pt modelId="{642422E0-D107-417E-AA63-20C1B1A3BFE5}" type="pres">
      <dgm:prSet presAssocID="{6B5681D5-0F0E-414C-BF57-3DC070E80F91}" presName="rootComposite" presStyleCnt="0"/>
      <dgm:spPr/>
    </dgm:pt>
    <dgm:pt modelId="{1AA16E21-CAA5-4164-A0FB-5E87D255A8E9}" type="pres">
      <dgm:prSet presAssocID="{6B5681D5-0F0E-414C-BF57-3DC070E80F91}" presName="rootText" presStyleLbl="node4" presStyleIdx="0" presStyleCnt="3">
        <dgm:presLayoutVars>
          <dgm:chPref val="3"/>
        </dgm:presLayoutVars>
      </dgm:prSet>
      <dgm:spPr/>
    </dgm:pt>
    <dgm:pt modelId="{2974E7B0-E9CE-45B2-96E0-6644F22F23E1}" type="pres">
      <dgm:prSet presAssocID="{6B5681D5-0F0E-414C-BF57-3DC070E80F91}" presName="rootConnector" presStyleLbl="node4" presStyleIdx="0" presStyleCnt="3"/>
      <dgm:spPr/>
    </dgm:pt>
    <dgm:pt modelId="{13F8975C-742B-4165-8F9A-058C62D31DA4}" type="pres">
      <dgm:prSet presAssocID="{6B5681D5-0F0E-414C-BF57-3DC070E80F91}" presName="hierChild4" presStyleCnt="0"/>
      <dgm:spPr/>
    </dgm:pt>
    <dgm:pt modelId="{681C31F3-747E-4DFB-8FE7-096DAA40B7F9}" type="pres">
      <dgm:prSet presAssocID="{271D3EF6-1EEA-4382-9D47-0A4F0DFB56C4}" presName="Name64" presStyleLbl="parChTrans1D4" presStyleIdx="1" presStyleCnt="3"/>
      <dgm:spPr/>
    </dgm:pt>
    <dgm:pt modelId="{9C627C05-EF8A-43E8-BEF3-1257E973142D}" type="pres">
      <dgm:prSet presAssocID="{63550448-3333-4560-A55F-C999FDB68B50}" presName="hierRoot2" presStyleCnt="0">
        <dgm:presLayoutVars>
          <dgm:hierBranch val="init"/>
        </dgm:presLayoutVars>
      </dgm:prSet>
      <dgm:spPr/>
    </dgm:pt>
    <dgm:pt modelId="{D6968A28-015D-40D8-8038-19F8742BA966}" type="pres">
      <dgm:prSet presAssocID="{63550448-3333-4560-A55F-C999FDB68B50}" presName="rootComposite" presStyleCnt="0"/>
      <dgm:spPr/>
    </dgm:pt>
    <dgm:pt modelId="{2FF0649B-40FE-4C92-94E1-22A77C3E6190}" type="pres">
      <dgm:prSet presAssocID="{63550448-3333-4560-A55F-C999FDB68B50}" presName="rootText" presStyleLbl="node4" presStyleIdx="1" presStyleCnt="3">
        <dgm:presLayoutVars>
          <dgm:chPref val="3"/>
        </dgm:presLayoutVars>
      </dgm:prSet>
      <dgm:spPr/>
    </dgm:pt>
    <dgm:pt modelId="{F5A36404-E858-48B5-A094-5E249B03ABE8}" type="pres">
      <dgm:prSet presAssocID="{63550448-3333-4560-A55F-C999FDB68B50}" presName="rootConnector" presStyleLbl="node4" presStyleIdx="1" presStyleCnt="3"/>
      <dgm:spPr/>
    </dgm:pt>
    <dgm:pt modelId="{7586CFC4-095A-4F96-911D-7EDA73F1FD1D}" type="pres">
      <dgm:prSet presAssocID="{63550448-3333-4560-A55F-C999FDB68B50}" presName="hierChild4" presStyleCnt="0"/>
      <dgm:spPr/>
    </dgm:pt>
    <dgm:pt modelId="{11F6D8CC-8F67-40BF-A725-EA7BE482CA05}" type="pres">
      <dgm:prSet presAssocID="{63550448-3333-4560-A55F-C999FDB68B50}" presName="hierChild5" presStyleCnt="0"/>
      <dgm:spPr/>
    </dgm:pt>
    <dgm:pt modelId="{504D6CED-E973-490D-AECD-6D9CA80A49B6}" type="pres">
      <dgm:prSet presAssocID="{6B5681D5-0F0E-414C-BF57-3DC070E80F91}" presName="hierChild5" presStyleCnt="0"/>
      <dgm:spPr/>
    </dgm:pt>
    <dgm:pt modelId="{95760969-25B7-47D9-915E-2A83D21046E3}" type="pres">
      <dgm:prSet presAssocID="{1490B678-0C96-4E1F-9F4D-6D97E66E385C}" presName="hierChild5" presStyleCnt="0"/>
      <dgm:spPr/>
    </dgm:pt>
    <dgm:pt modelId="{3F3A67D5-32DE-44AF-82B4-039BBB25C16F}" type="pres">
      <dgm:prSet presAssocID="{BEC27F0B-BAA1-45EE-9624-63FBD79A4A1D}" presName="hierChild5" presStyleCnt="0"/>
      <dgm:spPr/>
    </dgm:pt>
    <dgm:pt modelId="{372022DB-F7D8-4914-91FF-4A187E64B8BD}" type="pres">
      <dgm:prSet presAssocID="{A0E6F6A0-D0EE-40E9-90F7-7D05B74230EF}" presName="Name64" presStyleLbl="parChTrans1D2" presStyleIdx="1" presStyleCnt="3"/>
      <dgm:spPr/>
    </dgm:pt>
    <dgm:pt modelId="{C8B21E77-809D-42E4-B649-32DB8768CBD0}" type="pres">
      <dgm:prSet presAssocID="{43521688-C616-407A-BE7E-9B519EAAA4D1}" presName="hierRoot2" presStyleCnt="0">
        <dgm:presLayoutVars>
          <dgm:hierBranch val="init"/>
        </dgm:presLayoutVars>
      </dgm:prSet>
      <dgm:spPr/>
    </dgm:pt>
    <dgm:pt modelId="{409C233F-8A1D-4151-BBD1-20AC99807001}" type="pres">
      <dgm:prSet presAssocID="{43521688-C616-407A-BE7E-9B519EAAA4D1}" presName="rootComposite" presStyleCnt="0"/>
      <dgm:spPr/>
    </dgm:pt>
    <dgm:pt modelId="{E4E3D691-18A6-4F6D-A03E-27CC199A28CB}" type="pres">
      <dgm:prSet presAssocID="{43521688-C616-407A-BE7E-9B519EAAA4D1}" presName="rootText" presStyleLbl="node2" presStyleIdx="1" presStyleCnt="2" custLinFactY="100000" custLinFactNeighborX="3820" custLinFactNeighborY="121119">
        <dgm:presLayoutVars>
          <dgm:chPref val="3"/>
        </dgm:presLayoutVars>
      </dgm:prSet>
      <dgm:spPr/>
    </dgm:pt>
    <dgm:pt modelId="{D4EBD18B-ECD5-4553-92A6-47CCBA6FC83B}" type="pres">
      <dgm:prSet presAssocID="{43521688-C616-407A-BE7E-9B519EAAA4D1}" presName="rootConnector" presStyleLbl="node2" presStyleIdx="1" presStyleCnt="2"/>
      <dgm:spPr/>
    </dgm:pt>
    <dgm:pt modelId="{ACA6BDC8-E393-4982-A2FC-1B10B8C41E00}" type="pres">
      <dgm:prSet presAssocID="{43521688-C616-407A-BE7E-9B519EAAA4D1}" presName="hierChild4" presStyleCnt="0"/>
      <dgm:spPr/>
    </dgm:pt>
    <dgm:pt modelId="{975915FA-46EA-448A-859B-752605CB2868}" type="pres">
      <dgm:prSet presAssocID="{DFF1476C-AEF8-4E0E-B81C-E0C7DB689D17}" presName="Name64" presStyleLbl="parChTrans1D3" presStyleIdx="1" presStyleCnt="2"/>
      <dgm:spPr/>
    </dgm:pt>
    <dgm:pt modelId="{36ACBFBB-7D7F-4906-BF32-E1F90C30C6CC}" type="pres">
      <dgm:prSet presAssocID="{DDD7BAD3-4639-4A53-B75E-0009379ADD16}" presName="hierRoot2" presStyleCnt="0">
        <dgm:presLayoutVars>
          <dgm:hierBranch val="init"/>
        </dgm:presLayoutVars>
      </dgm:prSet>
      <dgm:spPr/>
    </dgm:pt>
    <dgm:pt modelId="{AF106952-67A4-4145-87C4-FC9C6EC3007A}" type="pres">
      <dgm:prSet presAssocID="{DDD7BAD3-4639-4A53-B75E-0009379ADD16}" presName="rootComposite" presStyleCnt="0"/>
      <dgm:spPr/>
    </dgm:pt>
    <dgm:pt modelId="{F9465833-A631-4EE4-8CFB-564B25F331EF}" type="pres">
      <dgm:prSet presAssocID="{DDD7BAD3-4639-4A53-B75E-0009379ADD16}" presName="rootText" presStyleLbl="node3" presStyleIdx="1" presStyleCnt="2" custLinFactY="100000" custLinFactNeighborX="1346" custLinFactNeighborY="121119">
        <dgm:presLayoutVars>
          <dgm:chPref val="3"/>
        </dgm:presLayoutVars>
      </dgm:prSet>
      <dgm:spPr/>
    </dgm:pt>
    <dgm:pt modelId="{957A5A97-7B38-40F0-B14C-90B7560B0789}" type="pres">
      <dgm:prSet presAssocID="{DDD7BAD3-4639-4A53-B75E-0009379ADD16}" presName="rootConnector" presStyleLbl="node3" presStyleIdx="1" presStyleCnt="2"/>
      <dgm:spPr/>
    </dgm:pt>
    <dgm:pt modelId="{AD200F1B-41CE-425A-9325-24698F493FC7}" type="pres">
      <dgm:prSet presAssocID="{DDD7BAD3-4639-4A53-B75E-0009379ADD16}" presName="hierChild4" presStyleCnt="0"/>
      <dgm:spPr/>
    </dgm:pt>
    <dgm:pt modelId="{20F4B1CF-96A4-42A3-AADB-CE81165D6B68}" type="pres">
      <dgm:prSet presAssocID="{76A6956D-E987-4747-98D8-63CC1172A954}" presName="Name64" presStyleLbl="parChTrans1D4" presStyleIdx="2" presStyleCnt="3"/>
      <dgm:spPr/>
    </dgm:pt>
    <dgm:pt modelId="{8D1B209D-5328-4895-B173-F4F45F77283D}" type="pres">
      <dgm:prSet presAssocID="{217AE67F-BF16-410C-8E4A-612F071D057C}" presName="hierRoot2" presStyleCnt="0">
        <dgm:presLayoutVars>
          <dgm:hierBranch val="init"/>
        </dgm:presLayoutVars>
      </dgm:prSet>
      <dgm:spPr/>
    </dgm:pt>
    <dgm:pt modelId="{751ECDAD-739D-4D89-A7CD-7EE6C5731909}" type="pres">
      <dgm:prSet presAssocID="{217AE67F-BF16-410C-8E4A-612F071D057C}" presName="rootComposite" presStyleCnt="0"/>
      <dgm:spPr/>
    </dgm:pt>
    <dgm:pt modelId="{379ABF4E-756F-490B-A5D7-45937640BF33}" type="pres">
      <dgm:prSet presAssocID="{217AE67F-BF16-410C-8E4A-612F071D057C}" presName="rootText" presStyleLbl="node4" presStyleIdx="2" presStyleCnt="3" custLinFactY="100000" custLinFactNeighborX="1932" custLinFactNeighborY="121119">
        <dgm:presLayoutVars>
          <dgm:chPref val="3"/>
        </dgm:presLayoutVars>
      </dgm:prSet>
      <dgm:spPr/>
    </dgm:pt>
    <dgm:pt modelId="{B46C8C94-F298-4BEC-8078-DD28082339A8}" type="pres">
      <dgm:prSet presAssocID="{217AE67F-BF16-410C-8E4A-612F071D057C}" presName="rootConnector" presStyleLbl="node4" presStyleIdx="2" presStyleCnt="3"/>
      <dgm:spPr/>
    </dgm:pt>
    <dgm:pt modelId="{B3C8E57D-173B-4263-AFA9-2F1A5EB2C573}" type="pres">
      <dgm:prSet presAssocID="{217AE67F-BF16-410C-8E4A-612F071D057C}" presName="hierChild4" presStyleCnt="0"/>
      <dgm:spPr/>
    </dgm:pt>
    <dgm:pt modelId="{42F44CD8-4D12-489C-AAEF-2F868C331B72}" type="pres">
      <dgm:prSet presAssocID="{217AE67F-BF16-410C-8E4A-612F071D057C}" presName="hierChild5" presStyleCnt="0"/>
      <dgm:spPr/>
    </dgm:pt>
    <dgm:pt modelId="{23F52BA5-656F-4645-A92E-F09B6FCE6918}" type="pres">
      <dgm:prSet presAssocID="{DDD7BAD3-4639-4A53-B75E-0009379ADD16}" presName="hierChild5" presStyleCnt="0"/>
      <dgm:spPr/>
    </dgm:pt>
    <dgm:pt modelId="{FB81D881-4D29-44E1-8E2D-DEE66A38FFA4}" type="pres">
      <dgm:prSet presAssocID="{43521688-C616-407A-BE7E-9B519EAAA4D1}" presName="hierChild5" presStyleCnt="0"/>
      <dgm:spPr/>
    </dgm:pt>
    <dgm:pt modelId="{BAE9BB2E-C14E-412B-A2CB-8A3D216B3BDA}" type="pres">
      <dgm:prSet presAssocID="{F0BAEA58-C9F6-4080-B2A0-7656624AB3BF}" presName="hierChild3" presStyleCnt="0"/>
      <dgm:spPr/>
    </dgm:pt>
    <dgm:pt modelId="{A46EA1D0-BB15-4F66-B9A4-3EA0AF48789C}" type="pres">
      <dgm:prSet presAssocID="{6258FF39-7C3B-425D-AD92-917CAA7F78DC}" presName="Name115" presStyleLbl="parChTrans1D2" presStyleIdx="2" presStyleCnt="3"/>
      <dgm:spPr/>
    </dgm:pt>
    <dgm:pt modelId="{EC457BDB-B568-418E-BE60-14A9A4D04AE8}" type="pres">
      <dgm:prSet presAssocID="{12C742C1-A1F5-4AE8-809F-C33060539E12}" presName="hierRoot3" presStyleCnt="0">
        <dgm:presLayoutVars>
          <dgm:hierBranch val="init"/>
        </dgm:presLayoutVars>
      </dgm:prSet>
      <dgm:spPr/>
    </dgm:pt>
    <dgm:pt modelId="{2A1EBDCF-60D6-4FB6-A80B-A11ADBEC4874}" type="pres">
      <dgm:prSet presAssocID="{12C742C1-A1F5-4AE8-809F-C33060539E12}" presName="rootComposite3" presStyleCnt="0"/>
      <dgm:spPr/>
    </dgm:pt>
    <dgm:pt modelId="{EB4AF182-06DC-4E3A-B5BF-B76119C47555}" type="pres">
      <dgm:prSet presAssocID="{12C742C1-A1F5-4AE8-809F-C33060539E12}" presName="rootText3" presStyleLbl="asst1" presStyleIdx="0" presStyleCnt="1" custLinFactNeighborY="6264">
        <dgm:presLayoutVars>
          <dgm:chPref val="3"/>
        </dgm:presLayoutVars>
      </dgm:prSet>
      <dgm:spPr/>
    </dgm:pt>
    <dgm:pt modelId="{94E5FF91-726B-4C26-9D6D-654BF42FC194}" type="pres">
      <dgm:prSet presAssocID="{12C742C1-A1F5-4AE8-809F-C33060539E12}" presName="rootConnector3" presStyleLbl="asst1" presStyleIdx="0" presStyleCnt="1"/>
      <dgm:spPr/>
    </dgm:pt>
    <dgm:pt modelId="{F4FF27ED-AF18-4E12-A7CA-B9AFD162B199}" type="pres">
      <dgm:prSet presAssocID="{12C742C1-A1F5-4AE8-809F-C33060539E12}" presName="hierChild6" presStyleCnt="0"/>
      <dgm:spPr/>
    </dgm:pt>
    <dgm:pt modelId="{374AEE5C-C350-4DCB-B38E-B6E7CAE0B3B5}" type="pres">
      <dgm:prSet presAssocID="{12C742C1-A1F5-4AE8-809F-C33060539E12}" presName="hierChild7" presStyleCnt="0"/>
      <dgm:spPr/>
    </dgm:pt>
    <dgm:pt modelId="{5ED6E694-0F06-4009-9B8F-67C052021C1A}" type="pres">
      <dgm:prSet presAssocID="{3B2FD938-C785-4020-8C7B-EC829CBB9B63}" presName="hierRoot1" presStyleCnt="0">
        <dgm:presLayoutVars>
          <dgm:hierBranch val="init"/>
        </dgm:presLayoutVars>
      </dgm:prSet>
      <dgm:spPr/>
    </dgm:pt>
    <dgm:pt modelId="{8ABD151A-82EC-4D75-9BB4-59BF888B3409}" type="pres">
      <dgm:prSet presAssocID="{3B2FD938-C785-4020-8C7B-EC829CBB9B63}" presName="rootComposite1" presStyleCnt="0"/>
      <dgm:spPr/>
    </dgm:pt>
    <dgm:pt modelId="{9A845585-0684-4F2E-837C-303EE9385DA8}" type="pres">
      <dgm:prSet presAssocID="{3B2FD938-C785-4020-8C7B-EC829CBB9B63}" presName="rootText1" presStyleLbl="node0" presStyleIdx="1" presStyleCnt="2" custLinFactX="195780" custLinFactNeighborX="200000" custLinFactNeighborY="-43169">
        <dgm:presLayoutVars>
          <dgm:chPref val="3"/>
        </dgm:presLayoutVars>
      </dgm:prSet>
      <dgm:spPr/>
    </dgm:pt>
    <dgm:pt modelId="{C152169F-B82E-49BE-9456-01BF5AB3063A}" type="pres">
      <dgm:prSet presAssocID="{3B2FD938-C785-4020-8C7B-EC829CBB9B63}" presName="rootConnector1" presStyleLbl="node1" presStyleIdx="0" presStyleCnt="0"/>
      <dgm:spPr/>
    </dgm:pt>
    <dgm:pt modelId="{518A5C5B-8253-4255-86AF-D75D8056D932}" type="pres">
      <dgm:prSet presAssocID="{3B2FD938-C785-4020-8C7B-EC829CBB9B63}" presName="hierChild2" presStyleCnt="0"/>
      <dgm:spPr/>
    </dgm:pt>
    <dgm:pt modelId="{569FA1BA-B215-47C6-99F0-26F83D8DDB58}" type="pres">
      <dgm:prSet presAssocID="{3B2FD938-C785-4020-8C7B-EC829CBB9B63}" presName="hierChild3" presStyleCnt="0"/>
      <dgm:spPr/>
    </dgm:pt>
  </dgm:ptLst>
  <dgm:cxnLst>
    <dgm:cxn modelId="{0CC79300-0262-47D4-99DB-0D5EBF28A133}" type="presOf" srcId="{76A6956D-E987-4747-98D8-63CC1172A954}" destId="{20F4B1CF-96A4-42A3-AADB-CE81165D6B68}" srcOrd="0" destOrd="0" presId="urn:microsoft.com/office/officeart/2009/3/layout/HorizontalOrganizationChart"/>
    <dgm:cxn modelId="{F22C2201-BBF2-425C-BDFA-3563590FAAAA}" srcId="{43521688-C616-407A-BE7E-9B519EAAA4D1}" destId="{DDD7BAD3-4639-4A53-B75E-0009379ADD16}" srcOrd="0" destOrd="0" parTransId="{DFF1476C-AEF8-4E0E-B81C-E0C7DB689D17}" sibTransId="{D16648EC-DC45-4609-BEEC-E50C209BB6E6}"/>
    <dgm:cxn modelId="{C975F901-53FC-4DFC-A8F3-982F65CEB330}" srcId="{F0BAEA58-C9F6-4080-B2A0-7656624AB3BF}" destId="{12C742C1-A1F5-4AE8-809F-C33060539E12}" srcOrd="0" destOrd="0" parTransId="{6258FF39-7C3B-425D-AD92-917CAA7F78DC}" sibTransId="{D6DEF7FD-8605-4D92-89FB-CCAB363C6AB5}"/>
    <dgm:cxn modelId="{48C17802-87E0-49EE-B4F2-ADD810E7DE35}" srcId="{DF324B6D-5031-4047-8A9A-D5D02DB48155}" destId="{F0BAEA58-C9F6-4080-B2A0-7656624AB3BF}" srcOrd="0" destOrd="0" parTransId="{77F2D426-E07F-4F41-8A13-0E53B284A148}" sibTransId="{EB3E5F04-5748-4139-AC16-742D0EC43FB7}"/>
    <dgm:cxn modelId="{613D670A-8791-43BA-B9A0-590F7258FDD6}" type="presOf" srcId="{63550448-3333-4560-A55F-C999FDB68B50}" destId="{F5A36404-E858-48B5-A094-5E249B03ABE8}" srcOrd="1" destOrd="0" presId="urn:microsoft.com/office/officeart/2009/3/layout/HorizontalOrganizationChart"/>
    <dgm:cxn modelId="{172D410F-2D73-4579-B45A-E34EE87FD563}" type="presOf" srcId="{DDD7BAD3-4639-4A53-B75E-0009379ADD16}" destId="{957A5A97-7B38-40F0-B14C-90B7560B0789}" srcOrd="1" destOrd="0" presId="urn:microsoft.com/office/officeart/2009/3/layout/HorizontalOrganizationChart"/>
    <dgm:cxn modelId="{F9A6D319-627E-45B8-9695-AC92A4AD1A36}" srcId="{6B5681D5-0F0E-414C-BF57-3DC070E80F91}" destId="{63550448-3333-4560-A55F-C999FDB68B50}" srcOrd="0" destOrd="0" parTransId="{271D3EF6-1EEA-4382-9D47-0A4F0DFB56C4}" sibTransId="{1F957EFD-BE87-4ED9-BB85-1ECCFEB334B9}"/>
    <dgm:cxn modelId="{6F30DB1F-C22D-4471-84B3-95DC819CFD54}" type="presOf" srcId="{F0BAEA58-C9F6-4080-B2A0-7656624AB3BF}" destId="{16992AA4-69B4-403F-8B38-30B37623A154}" srcOrd="0" destOrd="0" presId="urn:microsoft.com/office/officeart/2009/3/layout/HorizontalOrganizationChart"/>
    <dgm:cxn modelId="{BA9A4A25-6395-494E-B6A1-5CD546D79704}" type="presOf" srcId="{BEC27F0B-BAA1-45EE-9624-63FBD79A4A1D}" destId="{30ABBC6C-4EF7-4528-A5F2-89B6912B8847}" srcOrd="1" destOrd="0" presId="urn:microsoft.com/office/officeart/2009/3/layout/HorizontalOrganizationChart"/>
    <dgm:cxn modelId="{6C10EA2E-8726-4E1F-9153-FC4B66351313}" srcId="{BEC27F0B-BAA1-45EE-9624-63FBD79A4A1D}" destId="{1490B678-0C96-4E1F-9F4D-6D97E66E385C}" srcOrd="0" destOrd="0" parTransId="{6CCC0F5A-E641-44D1-A817-6D39F6E29547}" sibTransId="{4C615C10-161B-4485-8E86-029442E6FC6D}"/>
    <dgm:cxn modelId="{300B6440-40A2-4A7F-B6A4-997EEC9B5BE7}" srcId="{DDD7BAD3-4639-4A53-B75E-0009379ADD16}" destId="{217AE67F-BF16-410C-8E4A-612F071D057C}" srcOrd="0" destOrd="0" parTransId="{76A6956D-E987-4747-98D8-63CC1172A954}" sibTransId="{8398DED7-1D6E-41A2-876F-6C32E8F5347B}"/>
    <dgm:cxn modelId="{08AE235F-946B-4F94-8D8D-08495A259031}" type="presOf" srcId="{6B5681D5-0F0E-414C-BF57-3DC070E80F91}" destId="{2974E7B0-E9CE-45B2-96E0-6644F22F23E1}" srcOrd="1" destOrd="0" presId="urn:microsoft.com/office/officeart/2009/3/layout/HorizontalOrganizationChart"/>
    <dgm:cxn modelId="{16408B61-0775-454C-9431-DF47579EA44C}" type="presOf" srcId="{43521688-C616-407A-BE7E-9B519EAAA4D1}" destId="{E4E3D691-18A6-4F6D-A03E-27CC199A28CB}" srcOrd="0" destOrd="0" presId="urn:microsoft.com/office/officeart/2009/3/layout/HorizontalOrganizationChart"/>
    <dgm:cxn modelId="{87147A47-8DD3-4F72-9D21-A8F922050F45}" type="presOf" srcId="{BDB9807A-2756-4BFD-BFB6-258684842AB1}" destId="{5C5828AB-B25D-4748-BE9D-40345AE13915}" srcOrd="0" destOrd="0" presId="urn:microsoft.com/office/officeart/2009/3/layout/HorizontalOrganizationChart"/>
    <dgm:cxn modelId="{E6CF8367-1768-4E24-B463-0CCD51C7A5C5}" type="presOf" srcId="{217AE67F-BF16-410C-8E4A-612F071D057C}" destId="{379ABF4E-756F-490B-A5D7-45937640BF33}" srcOrd="0" destOrd="0" presId="urn:microsoft.com/office/officeart/2009/3/layout/HorizontalOrganizationChart"/>
    <dgm:cxn modelId="{F199416A-8D5D-4352-80FE-2F245B48B8DB}" type="presOf" srcId="{DDD7BAD3-4639-4A53-B75E-0009379ADD16}" destId="{F9465833-A631-4EE4-8CFB-564B25F331EF}" srcOrd="0" destOrd="0" presId="urn:microsoft.com/office/officeart/2009/3/layout/HorizontalOrganizationChart"/>
    <dgm:cxn modelId="{F492124E-6203-4A42-A4BD-5C990893E685}" type="presOf" srcId="{12C742C1-A1F5-4AE8-809F-C33060539E12}" destId="{EB4AF182-06DC-4E3A-B5BF-B76119C47555}" srcOrd="0" destOrd="0" presId="urn:microsoft.com/office/officeart/2009/3/layout/HorizontalOrganizationChart"/>
    <dgm:cxn modelId="{6DE1F574-D434-4F5D-8ABF-91FF7252EA08}" srcId="{1490B678-0C96-4E1F-9F4D-6D97E66E385C}" destId="{6B5681D5-0F0E-414C-BF57-3DC070E80F91}" srcOrd="0" destOrd="0" parTransId="{BDB9807A-2756-4BFD-BFB6-258684842AB1}" sibTransId="{6658CDC1-D293-4BC3-93A0-9DC3991AD5ED}"/>
    <dgm:cxn modelId="{206A7558-8731-432B-9E05-AA171030A3CD}" type="presOf" srcId="{9FFF2125-8047-4FA0-9AFE-B3E3993FDCC9}" destId="{D364838B-06DE-4F55-9C3A-72444D574BB6}" srcOrd="0" destOrd="0" presId="urn:microsoft.com/office/officeart/2009/3/layout/HorizontalOrganizationChart"/>
    <dgm:cxn modelId="{64949F58-5FC8-468C-89C8-40DF302CB5CB}" type="presOf" srcId="{DFF1476C-AEF8-4E0E-B81C-E0C7DB689D17}" destId="{975915FA-46EA-448A-859B-752605CB2868}" srcOrd="0" destOrd="0" presId="urn:microsoft.com/office/officeart/2009/3/layout/HorizontalOrganizationChart"/>
    <dgm:cxn modelId="{70F85779-9B2D-4924-A64E-2DEF14C812F3}" srcId="{F0BAEA58-C9F6-4080-B2A0-7656624AB3BF}" destId="{43521688-C616-407A-BE7E-9B519EAAA4D1}" srcOrd="2" destOrd="0" parTransId="{A0E6F6A0-D0EE-40E9-90F7-7D05B74230EF}" sibTransId="{B44A9E9C-F50D-4B41-9A69-76118878BE3C}"/>
    <dgm:cxn modelId="{5BD77E79-F13F-4A1F-967E-5A43AE0D3187}" type="presOf" srcId="{6B5681D5-0F0E-414C-BF57-3DC070E80F91}" destId="{1AA16E21-CAA5-4164-A0FB-5E87D255A8E9}" srcOrd="0" destOrd="0" presId="urn:microsoft.com/office/officeart/2009/3/layout/HorizontalOrganizationChart"/>
    <dgm:cxn modelId="{CD266D7C-397E-4AD7-89BF-1134A4C8B88F}" type="presOf" srcId="{3B2FD938-C785-4020-8C7B-EC829CBB9B63}" destId="{C152169F-B82E-49BE-9456-01BF5AB3063A}" srcOrd="1" destOrd="0" presId="urn:microsoft.com/office/officeart/2009/3/layout/HorizontalOrganizationChart"/>
    <dgm:cxn modelId="{A032597F-7C6F-46B6-A619-ACA103206347}" type="presOf" srcId="{1490B678-0C96-4E1F-9F4D-6D97E66E385C}" destId="{02AEEE42-3437-43DD-87F8-6DE2C201F948}" srcOrd="1" destOrd="0" presId="urn:microsoft.com/office/officeart/2009/3/layout/HorizontalOrganizationChart"/>
    <dgm:cxn modelId="{B909B086-05F5-4D64-86F0-E41F15492BA4}" type="presOf" srcId="{3B2FD938-C785-4020-8C7B-EC829CBB9B63}" destId="{9A845585-0684-4F2E-837C-303EE9385DA8}" srcOrd="0" destOrd="0" presId="urn:microsoft.com/office/officeart/2009/3/layout/HorizontalOrganizationChart"/>
    <dgm:cxn modelId="{C5486F98-2ED5-477E-B2FA-0632811BB6A5}" type="presOf" srcId="{43521688-C616-407A-BE7E-9B519EAAA4D1}" destId="{D4EBD18B-ECD5-4553-92A6-47CCBA6FC83B}" srcOrd="1" destOrd="0" presId="urn:microsoft.com/office/officeart/2009/3/layout/HorizontalOrganizationChart"/>
    <dgm:cxn modelId="{24E6BE98-FDF6-414C-B60B-AB2B298ABBED}" type="presOf" srcId="{271D3EF6-1EEA-4382-9D47-0A4F0DFB56C4}" destId="{681C31F3-747E-4DFB-8FE7-096DAA40B7F9}" srcOrd="0" destOrd="0" presId="urn:microsoft.com/office/officeart/2009/3/layout/HorizontalOrganizationChart"/>
    <dgm:cxn modelId="{CA08AE99-2E11-4549-BEBE-92FF3B3A1362}" type="presOf" srcId="{A0E6F6A0-D0EE-40E9-90F7-7D05B74230EF}" destId="{372022DB-F7D8-4914-91FF-4A187E64B8BD}" srcOrd="0" destOrd="0" presId="urn:microsoft.com/office/officeart/2009/3/layout/HorizontalOrganizationChart"/>
    <dgm:cxn modelId="{1DE2D09E-A28D-48DC-B50B-F829754826EF}" type="presOf" srcId="{12C742C1-A1F5-4AE8-809F-C33060539E12}" destId="{94E5FF91-726B-4C26-9D6D-654BF42FC194}" srcOrd="1" destOrd="0" presId="urn:microsoft.com/office/officeart/2009/3/layout/HorizontalOrganizationChart"/>
    <dgm:cxn modelId="{BEE904A0-7C10-4225-B4BE-8C7A8D3F3FF1}" type="presOf" srcId="{6CCC0F5A-E641-44D1-A817-6D39F6E29547}" destId="{9319DE37-0AD8-4AEB-9C87-D4441E94D002}" srcOrd="0" destOrd="0" presId="urn:microsoft.com/office/officeart/2009/3/layout/HorizontalOrganizationChart"/>
    <dgm:cxn modelId="{C264BAAF-7AB6-4B17-AD6E-284DDF90E4A2}" type="presOf" srcId="{217AE67F-BF16-410C-8E4A-612F071D057C}" destId="{B46C8C94-F298-4BEC-8078-DD28082339A8}" srcOrd="1" destOrd="0" presId="urn:microsoft.com/office/officeart/2009/3/layout/HorizontalOrganizationChart"/>
    <dgm:cxn modelId="{C18786B1-43D5-4003-B949-183D2C93D8EA}" type="presOf" srcId="{1490B678-0C96-4E1F-9F4D-6D97E66E385C}" destId="{C079C493-3139-4362-AD96-20F2F5D41480}" srcOrd="0" destOrd="0" presId="urn:microsoft.com/office/officeart/2009/3/layout/HorizontalOrganizationChart"/>
    <dgm:cxn modelId="{7ECF85C8-8F06-4E7D-9A33-88D5156307CC}" type="presOf" srcId="{63550448-3333-4560-A55F-C999FDB68B50}" destId="{2FF0649B-40FE-4C92-94E1-22A77C3E6190}" srcOrd="0" destOrd="0" presId="urn:microsoft.com/office/officeart/2009/3/layout/HorizontalOrganizationChart"/>
    <dgm:cxn modelId="{F21966D8-3108-4E25-A231-628E1BCFB669}" type="presOf" srcId="{DF324B6D-5031-4047-8A9A-D5D02DB48155}" destId="{02C40A56-681C-4D8A-B4E5-E72BF33B5038}" srcOrd="0" destOrd="0" presId="urn:microsoft.com/office/officeart/2009/3/layout/HorizontalOrganizationChart"/>
    <dgm:cxn modelId="{20E7E0E2-E9F9-4144-A968-BE4261885A4C}" srcId="{DF324B6D-5031-4047-8A9A-D5D02DB48155}" destId="{3B2FD938-C785-4020-8C7B-EC829CBB9B63}" srcOrd="1" destOrd="0" parTransId="{B1A54BC6-097B-435C-9AC2-8B730CB14D0E}" sibTransId="{03619F30-6ADF-48A5-ACBD-CF54853ED1FC}"/>
    <dgm:cxn modelId="{1478BFF1-A063-4CBE-8ADA-0B7766BA1548}" type="presOf" srcId="{6258FF39-7C3B-425D-AD92-917CAA7F78DC}" destId="{A46EA1D0-BB15-4F66-B9A4-3EA0AF48789C}" srcOrd="0" destOrd="0" presId="urn:microsoft.com/office/officeart/2009/3/layout/HorizontalOrganizationChart"/>
    <dgm:cxn modelId="{2B63E9F2-D8E3-457A-8E88-0310A3D16BEE}" srcId="{F0BAEA58-C9F6-4080-B2A0-7656624AB3BF}" destId="{BEC27F0B-BAA1-45EE-9624-63FBD79A4A1D}" srcOrd="1" destOrd="0" parTransId="{9FFF2125-8047-4FA0-9AFE-B3E3993FDCC9}" sibTransId="{E0BEAC50-A94D-4A42-BDC7-DBA76D74D9A5}"/>
    <dgm:cxn modelId="{BB1E22F9-BC13-42DE-AB8E-E6A59120DED8}" type="presOf" srcId="{F0BAEA58-C9F6-4080-B2A0-7656624AB3BF}" destId="{90A410F7-3195-4549-A727-4A656E2EBA99}" srcOrd="1" destOrd="0" presId="urn:microsoft.com/office/officeart/2009/3/layout/HorizontalOrganizationChart"/>
    <dgm:cxn modelId="{EE5ABDFC-8FDD-425F-B715-65F6AF9ADC31}" type="presOf" srcId="{BEC27F0B-BAA1-45EE-9624-63FBD79A4A1D}" destId="{7A8502CC-3710-4E47-8DA6-8EFF0384DFBE}" srcOrd="0" destOrd="0" presId="urn:microsoft.com/office/officeart/2009/3/layout/HorizontalOrganizationChart"/>
    <dgm:cxn modelId="{35A9444F-3691-4CE8-A94F-58A5ED542BC8}" type="presParOf" srcId="{02C40A56-681C-4D8A-B4E5-E72BF33B5038}" destId="{97689C1E-C5D7-4096-A2BE-53D7BE45D02A}" srcOrd="0" destOrd="0" presId="urn:microsoft.com/office/officeart/2009/3/layout/HorizontalOrganizationChart"/>
    <dgm:cxn modelId="{92D7FF0B-5245-4346-9A85-93D4C050243E}" type="presParOf" srcId="{97689C1E-C5D7-4096-A2BE-53D7BE45D02A}" destId="{C76B13C8-A9FB-46E7-9A95-EF6352ABA6EB}" srcOrd="0" destOrd="0" presId="urn:microsoft.com/office/officeart/2009/3/layout/HorizontalOrganizationChart"/>
    <dgm:cxn modelId="{25F5DBC6-7728-452F-9F08-10199EADEECA}" type="presParOf" srcId="{C76B13C8-A9FB-46E7-9A95-EF6352ABA6EB}" destId="{16992AA4-69B4-403F-8B38-30B37623A154}" srcOrd="0" destOrd="0" presId="urn:microsoft.com/office/officeart/2009/3/layout/HorizontalOrganizationChart"/>
    <dgm:cxn modelId="{D6BB4E8A-8325-4ACB-8F56-CDF42A449E53}" type="presParOf" srcId="{C76B13C8-A9FB-46E7-9A95-EF6352ABA6EB}" destId="{90A410F7-3195-4549-A727-4A656E2EBA99}" srcOrd="1" destOrd="0" presId="urn:microsoft.com/office/officeart/2009/3/layout/HorizontalOrganizationChart"/>
    <dgm:cxn modelId="{7431A908-9BEF-4FB0-8EFD-6CEE7E7FF107}" type="presParOf" srcId="{97689C1E-C5D7-4096-A2BE-53D7BE45D02A}" destId="{08AE5CEA-BE26-49F8-AE60-92522A2D48C7}" srcOrd="1" destOrd="0" presId="urn:microsoft.com/office/officeart/2009/3/layout/HorizontalOrganizationChart"/>
    <dgm:cxn modelId="{37AC5CD1-C99D-4C4F-B3F0-C7974B7245EE}" type="presParOf" srcId="{08AE5CEA-BE26-49F8-AE60-92522A2D48C7}" destId="{D364838B-06DE-4F55-9C3A-72444D574BB6}" srcOrd="0" destOrd="0" presId="urn:microsoft.com/office/officeart/2009/3/layout/HorizontalOrganizationChart"/>
    <dgm:cxn modelId="{17AEE73E-4F43-448A-9A1D-258E1F40F2CF}" type="presParOf" srcId="{08AE5CEA-BE26-49F8-AE60-92522A2D48C7}" destId="{7E456BE6-7A56-4F2E-AF63-FA9E8A7DD023}" srcOrd="1" destOrd="0" presId="urn:microsoft.com/office/officeart/2009/3/layout/HorizontalOrganizationChart"/>
    <dgm:cxn modelId="{25FC09A4-E86F-443F-A971-E6A73F64B8BB}" type="presParOf" srcId="{7E456BE6-7A56-4F2E-AF63-FA9E8A7DD023}" destId="{43707863-1CA4-4CFB-80FA-9DEA0E1DB78E}" srcOrd="0" destOrd="0" presId="urn:microsoft.com/office/officeart/2009/3/layout/HorizontalOrganizationChart"/>
    <dgm:cxn modelId="{C6379789-0FC8-4DD3-B5C0-4C665CDFF1D9}" type="presParOf" srcId="{43707863-1CA4-4CFB-80FA-9DEA0E1DB78E}" destId="{7A8502CC-3710-4E47-8DA6-8EFF0384DFBE}" srcOrd="0" destOrd="0" presId="urn:microsoft.com/office/officeart/2009/3/layout/HorizontalOrganizationChart"/>
    <dgm:cxn modelId="{F66464DA-B4D1-4B35-9ED5-8F1EA1857CE4}" type="presParOf" srcId="{43707863-1CA4-4CFB-80FA-9DEA0E1DB78E}" destId="{30ABBC6C-4EF7-4528-A5F2-89B6912B8847}" srcOrd="1" destOrd="0" presId="urn:microsoft.com/office/officeart/2009/3/layout/HorizontalOrganizationChart"/>
    <dgm:cxn modelId="{460DBB46-D641-44B9-8897-30329026D7CE}" type="presParOf" srcId="{7E456BE6-7A56-4F2E-AF63-FA9E8A7DD023}" destId="{F90BBC08-777C-4E81-8F0A-7F22D3B72DD4}" srcOrd="1" destOrd="0" presId="urn:microsoft.com/office/officeart/2009/3/layout/HorizontalOrganizationChart"/>
    <dgm:cxn modelId="{76B60E1C-05BE-495F-A4B7-A18C5217E7F2}" type="presParOf" srcId="{F90BBC08-777C-4E81-8F0A-7F22D3B72DD4}" destId="{9319DE37-0AD8-4AEB-9C87-D4441E94D002}" srcOrd="0" destOrd="0" presId="urn:microsoft.com/office/officeart/2009/3/layout/HorizontalOrganizationChart"/>
    <dgm:cxn modelId="{67B90683-5588-4413-8B42-C943BFAD5552}" type="presParOf" srcId="{F90BBC08-777C-4E81-8F0A-7F22D3B72DD4}" destId="{1B9F4203-1D73-45B5-BF45-F25716DB2727}" srcOrd="1" destOrd="0" presId="urn:microsoft.com/office/officeart/2009/3/layout/HorizontalOrganizationChart"/>
    <dgm:cxn modelId="{002E6BF7-F8EF-4C8B-939E-66396A6CAFDA}" type="presParOf" srcId="{1B9F4203-1D73-45B5-BF45-F25716DB2727}" destId="{9120B0EF-CE7D-4076-8A6C-C7282D1C6BEA}" srcOrd="0" destOrd="0" presId="urn:microsoft.com/office/officeart/2009/3/layout/HorizontalOrganizationChart"/>
    <dgm:cxn modelId="{E69DB1EB-989B-415C-A456-116C0629A151}" type="presParOf" srcId="{9120B0EF-CE7D-4076-8A6C-C7282D1C6BEA}" destId="{C079C493-3139-4362-AD96-20F2F5D41480}" srcOrd="0" destOrd="0" presId="urn:microsoft.com/office/officeart/2009/3/layout/HorizontalOrganizationChart"/>
    <dgm:cxn modelId="{D48C35A5-3EE3-43E5-8B1E-087A645DB347}" type="presParOf" srcId="{9120B0EF-CE7D-4076-8A6C-C7282D1C6BEA}" destId="{02AEEE42-3437-43DD-87F8-6DE2C201F948}" srcOrd="1" destOrd="0" presId="urn:microsoft.com/office/officeart/2009/3/layout/HorizontalOrganizationChart"/>
    <dgm:cxn modelId="{C60D9837-3B42-4801-849C-83BA4ABEACB2}" type="presParOf" srcId="{1B9F4203-1D73-45B5-BF45-F25716DB2727}" destId="{30F31713-F024-4925-AA0F-133361441173}" srcOrd="1" destOrd="0" presId="urn:microsoft.com/office/officeart/2009/3/layout/HorizontalOrganizationChart"/>
    <dgm:cxn modelId="{7FF8A78E-B6BF-42C4-9ABC-D3AD5CFE7D2F}" type="presParOf" srcId="{30F31713-F024-4925-AA0F-133361441173}" destId="{5C5828AB-B25D-4748-BE9D-40345AE13915}" srcOrd="0" destOrd="0" presId="urn:microsoft.com/office/officeart/2009/3/layout/HorizontalOrganizationChart"/>
    <dgm:cxn modelId="{12BE97FB-6FA7-4C8B-BEE6-4CB6787615DB}" type="presParOf" srcId="{30F31713-F024-4925-AA0F-133361441173}" destId="{692B155A-B948-4894-9D21-D5BDB7625F10}" srcOrd="1" destOrd="0" presId="urn:microsoft.com/office/officeart/2009/3/layout/HorizontalOrganizationChart"/>
    <dgm:cxn modelId="{9DA4CFA8-3C16-4C88-A413-DF2F4150D811}" type="presParOf" srcId="{692B155A-B948-4894-9D21-D5BDB7625F10}" destId="{642422E0-D107-417E-AA63-20C1B1A3BFE5}" srcOrd="0" destOrd="0" presId="urn:microsoft.com/office/officeart/2009/3/layout/HorizontalOrganizationChart"/>
    <dgm:cxn modelId="{6275882E-1311-45E6-B924-60FE7454C7AF}" type="presParOf" srcId="{642422E0-D107-417E-AA63-20C1B1A3BFE5}" destId="{1AA16E21-CAA5-4164-A0FB-5E87D255A8E9}" srcOrd="0" destOrd="0" presId="urn:microsoft.com/office/officeart/2009/3/layout/HorizontalOrganizationChart"/>
    <dgm:cxn modelId="{9D52A9D7-7C68-4330-9E1E-E1B63C3BD3E6}" type="presParOf" srcId="{642422E0-D107-417E-AA63-20C1B1A3BFE5}" destId="{2974E7B0-E9CE-45B2-96E0-6644F22F23E1}" srcOrd="1" destOrd="0" presId="urn:microsoft.com/office/officeart/2009/3/layout/HorizontalOrganizationChart"/>
    <dgm:cxn modelId="{EC26ACA1-D136-4830-9314-1CC5E013D4C8}" type="presParOf" srcId="{692B155A-B948-4894-9D21-D5BDB7625F10}" destId="{13F8975C-742B-4165-8F9A-058C62D31DA4}" srcOrd="1" destOrd="0" presId="urn:microsoft.com/office/officeart/2009/3/layout/HorizontalOrganizationChart"/>
    <dgm:cxn modelId="{748F007E-E3BD-4DDC-893C-8973D893A6C0}" type="presParOf" srcId="{13F8975C-742B-4165-8F9A-058C62D31DA4}" destId="{681C31F3-747E-4DFB-8FE7-096DAA40B7F9}" srcOrd="0" destOrd="0" presId="urn:microsoft.com/office/officeart/2009/3/layout/HorizontalOrganizationChart"/>
    <dgm:cxn modelId="{AF926BF8-F8C1-49F3-9835-0DC262873B0E}" type="presParOf" srcId="{13F8975C-742B-4165-8F9A-058C62D31DA4}" destId="{9C627C05-EF8A-43E8-BEF3-1257E973142D}" srcOrd="1" destOrd="0" presId="urn:microsoft.com/office/officeart/2009/3/layout/HorizontalOrganizationChart"/>
    <dgm:cxn modelId="{3C90F3C9-E341-499A-AEF4-9EC9668BB019}" type="presParOf" srcId="{9C627C05-EF8A-43E8-BEF3-1257E973142D}" destId="{D6968A28-015D-40D8-8038-19F8742BA966}" srcOrd="0" destOrd="0" presId="urn:microsoft.com/office/officeart/2009/3/layout/HorizontalOrganizationChart"/>
    <dgm:cxn modelId="{C8743170-BCCC-4306-8859-C95059274916}" type="presParOf" srcId="{D6968A28-015D-40D8-8038-19F8742BA966}" destId="{2FF0649B-40FE-4C92-94E1-22A77C3E6190}" srcOrd="0" destOrd="0" presId="urn:microsoft.com/office/officeart/2009/3/layout/HorizontalOrganizationChart"/>
    <dgm:cxn modelId="{2ADF588E-1B3C-4A6C-ACEC-E54C8E47F17E}" type="presParOf" srcId="{D6968A28-015D-40D8-8038-19F8742BA966}" destId="{F5A36404-E858-48B5-A094-5E249B03ABE8}" srcOrd="1" destOrd="0" presId="urn:microsoft.com/office/officeart/2009/3/layout/HorizontalOrganizationChart"/>
    <dgm:cxn modelId="{0CF03B8C-B77B-4EBE-832A-0B57C6D301FA}" type="presParOf" srcId="{9C627C05-EF8A-43E8-BEF3-1257E973142D}" destId="{7586CFC4-095A-4F96-911D-7EDA73F1FD1D}" srcOrd="1" destOrd="0" presId="urn:microsoft.com/office/officeart/2009/3/layout/HorizontalOrganizationChart"/>
    <dgm:cxn modelId="{C9AD1B5E-1801-429C-A1D1-CC9C5D87BCBB}" type="presParOf" srcId="{9C627C05-EF8A-43E8-BEF3-1257E973142D}" destId="{11F6D8CC-8F67-40BF-A725-EA7BE482CA05}" srcOrd="2" destOrd="0" presId="urn:microsoft.com/office/officeart/2009/3/layout/HorizontalOrganizationChart"/>
    <dgm:cxn modelId="{E2584BF2-58AC-4D01-BC90-BBFCBF631437}" type="presParOf" srcId="{692B155A-B948-4894-9D21-D5BDB7625F10}" destId="{504D6CED-E973-490D-AECD-6D9CA80A49B6}" srcOrd="2" destOrd="0" presId="urn:microsoft.com/office/officeart/2009/3/layout/HorizontalOrganizationChart"/>
    <dgm:cxn modelId="{0B408BDE-503F-47A3-91D1-F1487D633B9D}" type="presParOf" srcId="{1B9F4203-1D73-45B5-BF45-F25716DB2727}" destId="{95760969-25B7-47D9-915E-2A83D21046E3}" srcOrd="2" destOrd="0" presId="urn:microsoft.com/office/officeart/2009/3/layout/HorizontalOrganizationChart"/>
    <dgm:cxn modelId="{989468CF-9F32-433A-B708-539782A65C40}" type="presParOf" srcId="{7E456BE6-7A56-4F2E-AF63-FA9E8A7DD023}" destId="{3F3A67D5-32DE-44AF-82B4-039BBB25C16F}" srcOrd="2" destOrd="0" presId="urn:microsoft.com/office/officeart/2009/3/layout/HorizontalOrganizationChart"/>
    <dgm:cxn modelId="{496D48E4-8801-478D-A5C4-570D45312DA5}" type="presParOf" srcId="{08AE5CEA-BE26-49F8-AE60-92522A2D48C7}" destId="{372022DB-F7D8-4914-91FF-4A187E64B8BD}" srcOrd="2" destOrd="0" presId="urn:microsoft.com/office/officeart/2009/3/layout/HorizontalOrganizationChart"/>
    <dgm:cxn modelId="{712721FC-ED45-4967-8FAB-0A9435A3FA32}" type="presParOf" srcId="{08AE5CEA-BE26-49F8-AE60-92522A2D48C7}" destId="{C8B21E77-809D-42E4-B649-32DB8768CBD0}" srcOrd="3" destOrd="0" presId="urn:microsoft.com/office/officeart/2009/3/layout/HorizontalOrganizationChart"/>
    <dgm:cxn modelId="{BB7D732C-7473-4299-92BB-4845DDD836AF}" type="presParOf" srcId="{C8B21E77-809D-42E4-B649-32DB8768CBD0}" destId="{409C233F-8A1D-4151-BBD1-20AC99807001}" srcOrd="0" destOrd="0" presId="urn:microsoft.com/office/officeart/2009/3/layout/HorizontalOrganizationChart"/>
    <dgm:cxn modelId="{25F22256-4FC2-4486-8C80-3B3574346841}" type="presParOf" srcId="{409C233F-8A1D-4151-BBD1-20AC99807001}" destId="{E4E3D691-18A6-4F6D-A03E-27CC199A28CB}" srcOrd="0" destOrd="0" presId="urn:microsoft.com/office/officeart/2009/3/layout/HorizontalOrganizationChart"/>
    <dgm:cxn modelId="{5312C074-34A0-4F2E-AF39-F10ECDDC31A7}" type="presParOf" srcId="{409C233F-8A1D-4151-BBD1-20AC99807001}" destId="{D4EBD18B-ECD5-4553-92A6-47CCBA6FC83B}" srcOrd="1" destOrd="0" presId="urn:microsoft.com/office/officeart/2009/3/layout/HorizontalOrganizationChart"/>
    <dgm:cxn modelId="{D17AD33A-880F-4D86-9BB8-34F77630BB1F}" type="presParOf" srcId="{C8B21E77-809D-42E4-B649-32DB8768CBD0}" destId="{ACA6BDC8-E393-4982-A2FC-1B10B8C41E00}" srcOrd="1" destOrd="0" presId="urn:microsoft.com/office/officeart/2009/3/layout/HorizontalOrganizationChart"/>
    <dgm:cxn modelId="{A03E86A6-3F2F-4650-9988-929CAD307B6C}" type="presParOf" srcId="{ACA6BDC8-E393-4982-A2FC-1B10B8C41E00}" destId="{975915FA-46EA-448A-859B-752605CB2868}" srcOrd="0" destOrd="0" presId="urn:microsoft.com/office/officeart/2009/3/layout/HorizontalOrganizationChart"/>
    <dgm:cxn modelId="{90DC7C44-A537-421F-9F26-8261CBF137DE}" type="presParOf" srcId="{ACA6BDC8-E393-4982-A2FC-1B10B8C41E00}" destId="{36ACBFBB-7D7F-4906-BF32-E1F90C30C6CC}" srcOrd="1" destOrd="0" presId="urn:microsoft.com/office/officeart/2009/3/layout/HorizontalOrganizationChart"/>
    <dgm:cxn modelId="{9B631821-D44A-40E4-845A-5157D0A8060B}" type="presParOf" srcId="{36ACBFBB-7D7F-4906-BF32-E1F90C30C6CC}" destId="{AF106952-67A4-4145-87C4-FC9C6EC3007A}" srcOrd="0" destOrd="0" presId="urn:microsoft.com/office/officeart/2009/3/layout/HorizontalOrganizationChart"/>
    <dgm:cxn modelId="{3A5C6EF6-B9C3-42FA-96F9-E55542A944D5}" type="presParOf" srcId="{AF106952-67A4-4145-87C4-FC9C6EC3007A}" destId="{F9465833-A631-4EE4-8CFB-564B25F331EF}" srcOrd="0" destOrd="0" presId="urn:microsoft.com/office/officeart/2009/3/layout/HorizontalOrganizationChart"/>
    <dgm:cxn modelId="{EEABE561-7C44-4FBA-AB35-1DD261F2EE16}" type="presParOf" srcId="{AF106952-67A4-4145-87C4-FC9C6EC3007A}" destId="{957A5A97-7B38-40F0-B14C-90B7560B0789}" srcOrd="1" destOrd="0" presId="urn:microsoft.com/office/officeart/2009/3/layout/HorizontalOrganizationChart"/>
    <dgm:cxn modelId="{4777C55C-FCCC-419E-B10A-E415D6A6ED23}" type="presParOf" srcId="{36ACBFBB-7D7F-4906-BF32-E1F90C30C6CC}" destId="{AD200F1B-41CE-425A-9325-24698F493FC7}" srcOrd="1" destOrd="0" presId="urn:microsoft.com/office/officeart/2009/3/layout/HorizontalOrganizationChart"/>
    <dgm:cxn modelId="{194BFC3B-F509-4D20-92F7-14E8645D1D94}" type="presParOf" srcId="{AD200F1B-41CE-425A-9325-24698F493FC7}" destId="{20F4B1CF-96A4-42A3-AADB-CE81165D6B68}" srcOrd="0" destOrd="0" presId="urn:microsoft.com/office/officeart/2009/3/layout/HorizontalOrganizationChart"/>
    <dgm:cxn modelId="{16D53364-A665-44A2-9C8D-5D0E80BB7148}" type="presParOf" srcId="{AD200F1B-41CE-425A-9325-24698F493FC7}" destId="{8D1B209D-5328-4895-B173-F4F45F77283D}" srcOrd="1" destOrd="0" presId="urn:microsoft.com/office/officeart/2009/3/layout/HorizontalOrganizationChart"/>
    <dgm:cxn modelId="{F57EB6F6-C5C5-4D98-A4BF-7EB420C8DE07}" type="presParOf" srcId="{8D1B209D-5328-4895-B173-F4F45F77283D}" destId="{751ECDAD-739D-4D89-A7CD-7EE6C5731909}" srcOrd="0" destOrd="0" presId="urn:microsoft.com/office/officeart/2009/3/layout/HorizontalOrganizationChart"/>
    <dgm:cxn modelId="{4FFE63C4-1DCF-4CC0-820E-79527DB60F8E}" type="presParOf" srcId="{751ECDAD-739D-4D89-A7CD-7EE6C5731909}" destId="{379ABF4E-756F-490B-A5D7-45937640BF33}" srcOrd="0" destOrd="0" presId="urn:microsoft.com/office/officeart/2009/3/layout/HorizontalOrganizationChart"/>
    <dgm:cxn modelId="{892B372B-3F08-4587-BEEF-F9B4F3D24534}" type="presParOf" srcId="{751ECDAD-739D-4D89-A7CD-7EE6C5731909}" destId="{B46C8C94-F298-4BEC-8078-DD28082339A8}" srcOrd="1" destOrd="0" presId="urn:microsoft.com/office/officeart/2009/3/layout/HorizontalOrganizationChart"/>
    <dgm:cxn modelId="{06C98952-D74E-45A4-8F29-C601DADB1125}" type="presParOf" srcId="{8D1B209D-5328-4895-B173-F4F45F77283D}" destId="{B3C8E57D-173B-4263-AFA9-2F1A5EB2C573}" srcOrd="1" destOrd="0" presId="urn:microsoft.com/office/officeart/2009/3/layout/HorizontalOrganizationChart"/>
    <dgm:cxn modelId="{FE6B31AE-D224-4726-ABC2-18EB6B10A76C}" type="presParOf" srcId="{8D1B209D-5328-4895-B173-F4F45F77283D}" destId="{42F44CD8-4D12-489C-AAEF-2F868C331B72}" srcOrd="2" destOrd="0" presId="urn:microsoft.com/office/officeart/2009/3/layout/HorizontalOrganizationChart"/>
    <dgm:cxn modelId="{BED9461C-6109-4867-890F-8759F60E02F1}" type="presParOf" srcId="{36ACBFBB-7D7F-4906-BF32-E1F90C30C6CC}" destId="{23F52BA5-656F-4645-A92E-F09B6FCE6918}" srcOrd="2" destOrd="0" presId="urn:microsoft.com/office/officeart/2009/3/layout/HorizontalOrganizationChart"/>
    <dgm:cxn modelId="{4695B22D-C517-4180-AF49-72094B44D605}" type="presParOf" srcId="{C8B21E77-809D-42E4-B649-32DB8768CBD0}" destId="{FB81D881-4D29-44E1-8E2D-DEE66A38FFA4}" srcOrd="2" destOrd="0" presId="urn:microsoft.com/office/officeart/2009/3/layout/HorizontalOrganizationChart"/>
    <dgm:cxn modelId="{2923D1E0-CB66-4008-BC25-F326F0B55AFE}" type="presParOf" srcId="{97689C1E-C5D7-4096-A2BE-53D7BE45D02A}" destId="{BAE9BB2E-C14E-412B-A2CB-8A3D216B3BDA}" srcOrd="2" destOrd="0" presId="urn:microsoft.com/office/officeart/2009/3/layout/HorizontalOrganizationChart"/>
    <dgm:cxn modelId="{5B3E3E41-795E-49F8-BEF8-13FCB9D2D188}" type="presParOf" srcId="{BAE9BB2E-C14E-412B-A2CB-8A3D216B3BDA}" destId="{A46EA1D0-BB15-4F66-B9A4-3EA0AF48789C}" srcOrd="0" destOrd="0" presId="urn:microsoft.com/office/officeart/2009/3/layout/HorizontalOrganizationChart"/>
    <dgm:cxn modelId="{E88BFA4C-BE77-4FD3-AF2F-782C0B9E9479}" type="presParOf" srcId="{BAE9BB2E-C14E-412B-A2CB-8A3D216B3BDA}" destId="{EC457BDB-B568-418E-BE60-14A9A4D04AE8}" srcOrd="1" destOrd="0" presId="urn:microsoft.com/office/officeart/2009/3/layout/HorizontalOrganizationChart"/>
    <dgm:cxn modelId="{46687FED-86CF-48D6-B603-09E1E4C23F6D}" type="presParOf" srcId="{EC457BDB-B568-418E-BE60-14A9A4D04AE8}" destId="{2A1EBDCF-60D6-4FB6-A80B-A11ADBEC4874}" srcOrd="0" destOrd="0" presId="urn:microsoft.com/office/officeart/2009/3/layout/HorizontalOrganizationChart"/>
    <dgm:cxn modelId="{831BCD24-AB3A-4513-8C91-C4311FEAECAC}" type="presParOf" srcId="{2A1EBDCF-60D6-4FB6-A80B-A11ADBEC4874}" destId="{EB4AF182-06DC-4E3A-B5BF-B76119C47555}" srcOrd="0" destOrd="0" presId="urn:microsoft.com/office/officeart/2009/3/layout/HorizontalOrganizationChart"/>
    <dgm:cxn modelId="{9C7DBD97-AE55-479E-9DD0-1FB6514B2B05}" type="presParOf" srcId="{2A1EBDCF-60D6-4FB6-A80B-A11ADBEC4874}" destId="{94E5FF91-726B-4C26-9D6D-654BF42FC194}" srcOrd="1" destOrd="0" presId="urn:microsoft.com/office/officeart/2009/3/layout/HorizontalOrganizationChart"/>
    <dgm:cxn modelId="{BD536AEB-6543-40A7-AD00-6F8ECC256A9E}" type="presParOf" srcId="{EC457BDB-B568-418E-BE60-14A9A4D04AE8}" destId="{F4FF27ED-AF18-4E12-A7CA-B9AFD162B199}" srcOrd="1" destOrd="0" presId="urn:microsoft.com/office/officeart/2009/3/layout/HorizontalOrganizationChart"/>
    <dgm:cxn modelId="{81C5D886-2261-4CC8-8CC2-ACD5617E3C1C}" type="presParOf" srcId="{EC457BDB-B568-418E-BE60-14A9A4D04AE8}" destId="{374AEE5C-C350-4DCB-B38E-B6E7CAE0B3B5}" srcOrd="2" destOrd="0" presId="urn:microsoft.com/office/officeart/2009/3/layout/HorizontalOrganizationChart"/>
    <dgm:cxn modelId="{BF644390-D1D6-44B8-8530-C7C73FD3827F}" type="presParOf" srcId="{02C40A56-681C-4D8A-B4E5-E72BF33B5038}" destId="{5ED6E694-0F06-4009-9B8F-67C052021C1A}" srcOrd="1" destOrd="0" presId="urn:microsoft.com/office/officeart/2009/3/layout/HorizontalOrganizationChart"/>
    <dgm:cxn modelId="{5853059B-10F3-4CAE-805A-87E6CEA41A96}" type="presParOf" srcId="{5ED6E694-0F06-4009-9B8F-67C052021C1A}" destId="{8ABD151A-82EC-4D75-9BB4-59BF888B3409}" srcOrd="0" destOrd="0" presId="urn:microsoft.com/office/officeart/2009/3/layout/HorizontalOrganizationChart"/>
    <dgm:cxn modelId="{65021D9F-2EB7-4A7C-83FC-B4D1286DF328}" type="presParOf" srcId="{8ABD151A-82EC-4D75-9BB4-59BF888B3409}" destId="{9A845585-0684-4F2E-837C-303EE9385DA8}" srcOrd="0" destOrd="0" presId="urn:microsoft.com/office/officeart/2009/3/layout/HorizontalOrganizationChart"/>
    <dgm:cxn modelId="{169D74AF-C4EB-4348-B2B0-D27C1600741E}" type="presParOf" srcId="{8ABD151A-82EC-4D75-9BB4-59BF888B3409}" destId="{C152169F-B82E-49BE-9456-01BF5AB3063A}" srcOrd="1" destOrd="0" presId="urn:microsoft.com/office/officeart/2009/3/layout/HorizontalOrganizationChart"/>
    <dgm:cxn modelId="{C7FAAC34-77E5-43F9-B29E-597937226280}" type="presParOf" srcId="{5ED6E694-0F06-4009-9B8F-67C052021C1A}" destId="{518A5C5B-8253-4255-86AF-D75D8056D932}" srcOrd="1" destOrd="0" presId="urn:microsoft.com/office/officeart/2009/3/layout/HorizontalOrganizationChart"/>
    <dgm:cxn modelId="{1CBBA52A-B196-4A9E-AED0-62E37E04B073}" type="presParOf" srcId="{5ED6E694-0F06-4009-9B8F-67C052021C1A}" destId="{569FA1BA-B215-47C6-99F0-26F83D8DDB5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A1D0-BB15-4F66-B9A4-3EA0AF48789C}">
      <dsp:nvSpPr>
        <dsp:cNvPr id="0" name=""/>
        <dsp:cNvSpPr/>
      </dsp:nvSpPr>
      <dsp:spPr>
        <a:xfrm>
          <a:off x="1102993" y="2927253"/>
          <a:ext cx="1250794" cy="91440"/>
        </a:xfrm>
        <a:custGeom>
          <a:avLst/>
          <a:gdLst/>
          <a:ahLst/>
          <a:cxnLst/>
          <a:rect l="0" t="0" r="0" b="0"/>
          <a:pathLst>
            <a:path>
              <a:moveTo>
                <a:pt x="0" y="123259"/>
              </a:moveTo>
              <a:lnTo>
                <a:pt x="1250794" y="123259"/>
              </a:lnTo>
              <a:lnTo>
                <a:pt x="125079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4B1CF-96A4-42A3-AADB-CE81165D6B68}">
      <dsp:nvSpPr>
        <dsp:cNvPr id="0" name=""/>
        <dsp:cNvSpPr/>
      </dsp:nvSpPr>
      <dsp:spPr>
        <a:xfrm>
          <a:off x="7559704" y="4594041"/>
          <a:ext cx="367840" cy="91440"/>
        </a:xfrm>
        <a:custGeom>
          <a:avLst/>
          <a:gdLst/>
          <a:ahLst/>
          <a:cxnLst/>
          <a:rect l="0" t="0" r="0" b="0"/>
          <a:pathLst>
            <a:path>
              <a:moveTo>
                <a:pt x="0" y="45720"/>
              </a:moveTo>
              <a:lnTo>
                <a:pt x="36784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915FA-46EA-448A-859B-752605CB2868}">
      <dsp:nvSpPr>
        <dsp:cNvPr id="0" name=""/>
        <dsp:cNvSpPr/>
      </dsp:nvSpPr>
      <dsp:spPr>
        <a:xfrm>
          <a:off x="5459691" y="4594041"/>
          <a:ext cx="313163" cy="91440"/>
        </a:xfrm>
        <a:custGeom>
          <a:avLst/>
          <a:gdLst/>
          <a:ahLst/>
          <a:cxnLst/>
          <a:rect l="0" t="0" r="0" b="0"/>
          <a:pathLst>
            <a:path>
              <a:moveTo>
                <a:pt x="0" y="45720"/>
              </a:moveTo>
              <a:lnTo>
                <a:pt x="31316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022DB-F7D8-4914-91FF-4A187E64B8BD}">
      <dsp:nvSpPr>
        <dsp:cNvPr id="0" name=""/>
        <dsp:cNvSpPr/>
      </dsp:nvSpPr>
      <dsp:spPr>
        <a:xfrm>
          <a:off x="1102993" y="3050513"/>
          <a:ext cx="2569847" cy="1589247"/>
        </a:xfrm>
        <a:custGeom>
          <a:avLst/>
          <a:gdLst/>
          <a:ahLst/>
          <a:cxnLst/>
          <a:rect l="0" t="0" r="0" b="0"/>
          <a:pathLst>
            <a:path>
              <a:moveTo>
                <a:pt x="0" y="0"/>
              </a:moveTo>
              <a:lnTo>
                <a:pt x="2391162" y="0"/>
              </a:lnTo>
              <a:lnTo>
                <a:pt x="2391162" y="1589247"/>
              </a:lnTo>
              <a:lnTo>
                <a:pt x="2569847" y="1589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C31F3-747E-4DFB-8FE7-096DAA40B7F9}">
      <dsp:nvSpPr>
        <dsp:cNvPr id="0" name=""/>
        <dsp:cNvSpPr/>
      </dsp:nvSpPr>
      <dsp:spPr>
        <a:xfrm>
          <a:off x="967987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828AB-B25D-4748-BE9D-40345AE13915}">
      <dsp:nvSpPr>
        <dsp:cNvPr id="0" name=""/>
        <dsp:cNvSpPr/>
      </dsp:nvSpPr>
      <dsp:spPr>
        <a:xfrm>
          <a:off x="753565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DE37-0AD8-4AEB-9C87-D4441E94D002}">
      <dsp:nvSpPr>
        <dsp:cNvPr id="0" name=""/>
        <dsp:cNvSpPr/>
      </dsp:nvSpPr>
      <dsp:spPr>
        <a:xfrm>
          <a:off x="539143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4838B-06DE-4F55-9C3A-72444D574BB6}">
      <dsp:nvSpPr>
        <dsp:cNvPr id="0" name=""/>
        <dsp:cNvSpPr/>
      </dsp:nvSpPr>
      <dsp:spPr>
        <a:xfrm>
          <a:off x="1102993" y="2666340"/>
          <a:ext cx="2501589" cy="384172"/>
        </a:xfrm>
        <a:custGeom>
          <a:avLst/>
          <a:gdLst/>
          <a:ahLst/>
          <a:cxnLst/>
          <a:rect l="0" t="0" r="0" b="0"/>
          <a:pathLst>
            <a:path>
              <a:moveTo>
                <a:pt x="0" y="384172"/>
              </a:moveTo>
              <a:lnTo>
                <a:pt x="2322904" y="384172"/>
              </a:lnTo>
              <a:lnTo>
                <a:pt x="2322904" y="0"/>
              </a:lnTo>
              <a:lnTo>
                <a:pt x="25015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92AA4-69B4-403F-8B38-30B37623A154}">
      <dsp:nvSpPr>
        <dsp:cNvPr id="0" name=""/>
        <dsp:cNvSpPr/>
      </dsp:nvSpPr>
      <dsp:spPr>
        <a:xfrm>
          <a:off x="4492" y="2778019"/>
          <a:ext cx="1098501"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Poll Submission</a:t>
          </a:r>
        </a:p>
      </dsp:txBody>
      <dsp:txXfrm>
        <a:off x="4492" y="2778019"/>
        <a:ext cx="1098501" cy="544989"/>
      </dsp:txXfrm>
    </dsp:sp>
    <dsp:sp modelId="{7A8502CC-3710-4E47-8DA6-8EFF0384DFBE}">
      <dsp:nvSpPr>
        <dsp:cNvPr id="0" name=""/>
        <dsp:cNvSpPr/>
      </dsp:nvSpPr>
      <dsp:spPr>
        <a:xfrm>
          <a:off x="360458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Yes, &gt;75% approval</a:t>
          </a:r>
        </a:p>
      </dsp:txBody>
      <dsp:txXfrm>
        <a:off x="3604583" y="2393846"/>
        <a:ext cx="1786849" cy="544989"/>
      </dsp:txXfrm>
    </dsp:sp>
    <dsp:sp modelId="{C079C493-3139-4362-AD96-20F2F5D41480}">
      <dsp:nvSpPr>
        <dsp:cNvPr id="0" name=""/>
        <dsp:cNvSpPr/>
      </dsp:nvSpPr>
      <dsp:spPr>
        <a:xfrm>
          <a:off x="574880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to Consent Agenda</a:t>
          </a:r>
        </a:p>
      </dsp:txBody>
      <dsp:txXfrm>
        <a:off x="5748803" y="2393846"/>
        <a:ext cx="1786849" cy="544989"/>
      </dsp:txXfrm>
    </dsp:sp>
    <dsp:sp modelId="{1AA16E21-CAA5-4164-A0FB-5E87D255A8E9}">
      <dsp:nvSpPr>
        <dsp:cNvPr id="0" name=""/>
        <dsp:cNvSpPr/>
      </dsp:nvSpPr>
      <dsp:spPr>
        <a:xfrm>
          <a:off x="789302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Delegates may pull any consent agenda motion for further debate </a:t>
          </a:r>
        </a:p>
      </dsp:txBody>
      <dsp:txXfrm>
        <a:off x="7893023" y="2393846"/>
        <a:ext cx="1786849" cy="544989"/>
      </dsp:txXfrm>
    </dsp:sp>
    <dsp:sp modelId="{2FF0649B-40FE-4C92-94E1-22A77C3E6190}">
      <dsp:nvSpPr>
        <dsp:cNvPr id="0" name=""/>
        <dsp:cNvSpPr/>
      </dsp:nvSpPr>
      <dsp:spPr>
        <a:xfrm>
          <a:off x="1003724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Approval of Consent Agenda (FINAL VOTE)</a:t>
          </a:r>
        </a:p>
      </dsp:txBody>
      <dsp:txXfrm>
        <a:off x="10037243" y="2393846"/>
        <a:ext cx="1786849" cy="544989"/>
      </dsp:txXfrm>
    </dsp:sp>
    <dsp:sp modelId="{E4E3D691-18A6-4F6D-A03E-27CC199A28CB}">
      <dsp:nvSpPr>
        <dsp:cNvPr id="0" name=""/>
        <dsp:cNvSpPr/>
      </dsp:nvSpPr>
      <dsp:spPr>
        <a:xfrm>
          <a:off x="3672841"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 &lt;75% approval</a:t>
          </a:r>
        </a:p>
      </dsp:txBody>
      <dsp:txXfrm>
        <a:off x="3672841" y="4367266"/>
        <a:ext cx="1786849" cy="544989"/>
      </dsp:txXfrm>
    </dsp:sp>
    <dsp:sp modelId="{F9465833-A631-4EE4-8CFB-564B25F331EF}">
      <dsp:nvSpPr>
        <dsp:cNvPr id="0" name=""/>
        <dsp:cNvSpPr/>
      </dsp:nvSpPr>
      <dsp:spPr>
        <a:xfrm>
          <a:off x="5772854"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into regular House Agenda</a:t>
          </a:r>
        </a:p>
      </dsp:txBody>
      <dsp:txXfrm>
        <a:off x="5772854" y="4367266"/>
        <a:ext cx="1786849" cy="544989"/>
      </dsp:txXfrm>
    </dsp:sp>
    <dsp:sp modelId="{379ABF4E-756F-490B-A5D7-45937640BF33}">
      <dsp:nvSpPr>
        <dsp:cNvPr id="0" name=""/>
        <dsp:cNvSpPr/>
      </dsp:nvSpPr>
      <dsp:spPr>
        <a:xfrm>
          <a:off x="7927545"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 debate and vote by Delegates (FINAL VOTE)</a:t>
          </a:r>
        </a:p>
      </dsp:txBody>
      <dsp:txXfrm>
        <a:off x="7927545" y="4367266"/>
        <a:ext cx="1786849" cy="544989"/>
      </dsp:txXfrm>
    </dsp:sp>
    <dsp:sp modelId="{EB4AF182-06DC-4E3A-B5BF-B76119C47555}">
      <dsp:nvSpPr>
        <dsp:cNvPr id="0" name=""/>
        <dsp:cNvSpPr/>
      </dsp:nvSpPr>
      <dsp:spPr>
        <a:xfrm>
          <a:off x="1460363" y="2427984"/>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Threshold met for consent agenda?</a:t>
          </a:r>
        </a:p>
      </dsp:txBody>
      <dsp:txXfrm>
        <a:off x="1460363" y="2427984"/>
        <a:ext cx="1786849" cy="544989"/>
      </dsp:txXfrm>
    </dsp:sp>
    <dsp:sp modelId="{9A845585-0684-4F2E-837C-303EE9385DA8}">
      <dsp:nvSpPr>
        <dsp:cNvPr id="0" name=""/>
        <dsp:cNvSpPr/>
      </dsp:nvSpPr>
      <dsp:spPr>
        <a:xfrm>
          <a:off x="7076486" y="3311098"/>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Delegate requests an item to be handled separately</a:t>
          </a:r>
        </a:p>
      </dsp:txBody>
      <dsp:txXfrm>
        <a:off x="7076486" y="3311098"/>
        <a:ext cx="1786849" cy="54498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972"/>
          </a:xfrm>
          <a:prstGeom prst="rect">
            <a:avLst/>
          </a:prstGeom>
        </p:spPr>
        <p:txBody>
          <a:bodyPr vert="horz" lIns="89565" tIns="44783" rIns="89565" bIns="44783" rtlCol="0"/>
          <a:lstStyle>
            <a:lvl1pPr algn="l">
              <a:defRPr sz="1200"/>
            </a:lvl1pPr>
          </a:lstStyle>
          <a:p>
            <a:endParaRPr lang="en-US"/>
          </a:p>
        </p:txBody>
      </p:sp>
      <p:sp>
        <p:nvSpPr>
          <p:cNvPr id="3" name="Date Placeholder 2"/>
          <p:cNvSpPr>
            <a:spLocks noGrp="1"/>
          </p:cNvSpPr>
          <p:nvPr>
            <p:ph type="dt" idx="1"/>
          </p:nvPr>
        </p:nvSpPr>
        <p:spPr>
          <a:xfrm>
            <a:off x="3884415" y="0"/>
            <a:ext cx="2971800" cy="466972"/>
          </a:xfrm>
          <a:prstGeom prst="rect">
            <a:avLst/>
          </a:prstGeom>
        </p:spPr>
        <p:txBody>
          <a:bodyPr vert="horz" lIns="89565" tIns="44783" rIns="89565" bIns="44783" rtlCol="0"/>
          <a:lstStyle>
            <a:lvl1pPr algn="r">
              <a:defRPr sz="1200"/>
            </a:lvl1pPr>
          </a:lstStyle>
          <a:p>
            <a:fld id="{483BB289-2EF0-FA4F-9397-F624EEC9C17F}" type="datetimeFigureOut">
              <a:rPr lang="en-US" smtClean="0"/>
              <a:t>2/9/2022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89565" tIns="44783" rIns="89565" bIns="44783" rtlCol="0" anchor="ctr"/>
          <a:lstStyle/>
          <a:p>
            <a:endParaRPr lang="en-US"/>
          </a:p>
        </p:txBody>
      </p:sp>
      <p:sp>
        <p:nvSpPr>
          <p:cNvPr id="5" name="Notes Placeholder 4"/>
          <p:cNvSpPr>
            <a:spLocks noGrp="1"/>
          </p:cNvSpPr>
          <p:nvPr>
            <p:ph type="body" sz="quarter" idx="3"/>
          </p:nvPr>
        </p:nvSpPr>
        <p:spPr>
          <a:xfrm>
            <a:off x="685800" y="4473896"/>
            <a:ext cx="5486400" cy="3660456"/>
          </a:xfrm>
          <a:prstGeom prst="rect">
            <a:avLst/>
          </a:prstGeom>
        </p:spPr>
        <p:txBody>
          <a:bodyPr vert="horz" lIns="89565" tIns="44783" rIns="89565" bIns="44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2971800" cy="466971"/>
          </a:xfrm>
          <a:prstGeom prst="rect">
            <a:avLst/>
          </a:prstGeom>
        </p:spPr>
        <p:txBody>
          <a:bodyPr vert="horz" lIns="89565" tIns="44783" rIns="89565" bIns="44783" rtlCol="0" anchor="b"/>
          <a:lstStyle>
            <a:lvl1pPr algn="l">
              <a:defRPr sz="1200"/>
            </a:lvl1pPr>
          </a:lstStyle>
          <a:p>
            <a:endParaRPr lang="en-US"/>
          </a:p>
        </p:txBody>
      </p:sp>
      <p:sp>
        <p:nvSpPr>
          <p:cNvPr id="7" name="Slide Number Placeholder 6"/>
          <p:cNvSpPr>
            <a:spLocks noGrp="1"/>
          </p:cNvSpPr>
          <p:nvPr>
            <p:ph type="sldNum" sz="quarter" idx="5"/>
          </p:nvPr>
        </p:nvSpPr>
        <p:spPr>
          <a:xfrm>
            <a:off x="3884415" y="8829430"/>
            <a:ext cx="2971800" cy="466971"/>
          </a:xfrm>
          <a:prstGeom prst="rect">
            <a:avLst/>
          </a:prstGeom>
        </p:spPr>
        <p:txBody>
          <a:bodyPr vert="horz" lIns="89565" tIns="44783" rIns="89565" bIns="44783" rtlCol="0" anchor="b"/>
          <a:lstStyle>
            <a:lvl1pPr algn="r">
              <a:defRPr sz="1200"/>
            </a:lvl1pPr>
          </a:lstStyle>
          <a:p>
            <a:fld id="{0EAB7227-B331-9740-813C-133FA7EC3AEA}" type="slidenum">
              <a:rPr lang="en-US" smtClean="0"/>
              <a:t>‹#›</a:t>
            </a:fld>
            <a:endParaRPr lang="en-US"/>
          </a:p>
        </p:txBody>
      </p:sp>
    </p:spTree>
    <p:extLst>
      <p:ext uri="{BB962C8B-B14F-4D97-AF65-F5344CB8AC3E}">
        <p14:creationId xmlns:p14="http://schemas.microsoft.com/office/powerpoint/2010/main" val="29200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am10.safelinks.protection.outlook.com/?url=https%3A%2F%2Fapha.secure-platform.com%2Fa%2Fsolicitations%2F1162%2Fhome&amp;data=04%7C01%7Cbwall%40APHANET.ORG%7C39ca468057aa4aba328c08d9ea963bfb%7C6577def6f03f4adba697e1535f172506%7C1%7C0%7C637798753250273835%7CUnknown%7CTWFpbGZsb3d8eyJWIjoiMC4wLjAwMDAiLCJQIjoiV2luMzIiLCJBTiI6Ik1haWwiLCJXVCI6Mn0%3D%7C3000&amp;sdata=X5V3NajxukYhnm%2B9ouCpvxQPTGl6SZCxL%2F0THtNe9ME%3D&amp;reserved=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Missy</a:t>
            </a:r>
            <a:r>
              <a:rPr lang="en-US" sz="1200" dirty="0"/>
              <a:t>:   Welcome to the </a:t>
            </a:r>
            <a:r>
              <a:rPr lang="en-US" sz="1200" b="1" u="sng" dirty="0"/>
              <a:t>2022</a:t>
            </a:r>
            <a:r>
              <a:rPr lang="en-US" sz="1200" dirty="0"/>
              <a:t> APhA House of Delegates Open Hearing on March House Session Materials.  I am </a:t>
            </a:r>
            <a:r>
              <a:rPr lang="en-US" sz="1200" b="1" u="sng" dirty="0"/>
              <a:t>Melissa Duke</a:t>
            </a:r>
            <a:r>
              <a:rPr lang="en-US" sz="1200" dirty="0"/>
              <a:t>, current Speaker of the APhA House of Delegates.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Missy</a:t>
            </a:r>
            <a:r>
              <a:rPr lang="en-US" sz="1200" dirty="0"/>
              <a:t>:  Other support on this call is being provided by the Chair of the 2021-2022 </a:t>
            </a:r>
            <a:r>
              <a:rPr lang="en-US" sz="1200" baseline="0" dirty="0"/>
              <a:t>House of Delegates Policy Committee Alison Knutson, the Chair of the 2021-2022 House Rules Review Committee, Cynthia Boyle as well as </a:t>
            </a:r>
            <a:r>
              <a:rPr lang="en-US" sz="1200" dirty="0"/>
              <a:t>APhA Staff Members:</a:t>
            </a:r>
          </a:p>
          <a:p>
            <a:endParaRPr lang="en-US" dirty="0">
              <a:latin typeface="Times" charset="0"/>
              <a:ea typeface="Geneva" charset="-128"/>
            </a:endParaRPr>
          </a:p>
          <a:p>
            <a:r>
              <a:rPr lang="en-US" sz="1200" dirty="0"/>
              <a:t>Mitch </a:t>
            </a:r>
            <a:r>
              <a:rPr lang="en-US" sz="1200" dirty="0" err="1"/>
              <a:t>Rothholz</a:t>
            </a:r>
            <a:r>
              <a:rPr lang="en-US" sz="1200" dirty="0"/>
              <a:t> (Chief of Governance &amp; State Affiliates)</a:t>
            </a:r>
          </a:p>
          <a:p>
            <a:r>
              <a:rPr lang="en-US" sz="1200" dirty="0"/>
              <a:t>Brian Wall (Director, Governance</a:t>
            </a:r>
            <a:r>
              <a:rPr lang="en-US" sz="1200" baseline="0" dirty="0"/>
              <a:t>)</a:t>
            </a:r>
            <a:endParaRPr lang="en-US" sz="1200" dirty="0"/>
          </a:p>
          <a:p>
            <a:r>
              <a:rPr lang="en-US" sz="1200" dirty="0"/>
              <a:t>Wendy Gaitwood (Project Manager, Governance &amp; Executive Office)</a:t>
            </a:r>
          </a:p>
          <a:p>
            <a:pPr eaLnBrk="1" hangingPunct="1"/>
            <a:endParaRPr lang="en-US" dirty="0">
              <a:latin typeface="Times" charset="0"/>
              <a:ea typeface="Geneva" charset="-128"/>
            </a:endParaRPr>
          </a:p>
        </p:txBody>
      </p:sp>
      <p:sp>
        <p:nvSpPr>
          <p:cNvPr id="4" name="Slide Number Placeholder 3"/>
          <p:cNvSpPr>
            <a:spLocks noGrp="1"/>
          </p:cNvSpPr>
          <p:nvPr>
            <p:ph type="sldNum" sz="quarter" idx="5"/>
          </p:nvPr>
        </p:nvSpPr>
        <p:spPr/>
        <p:txBody>
          <a:bodyPr/>
          <a:lstStyle/>
          <a:p>
            <a:fld id="{0EAB7227-B331-9740-813C-133FA7EC3AEA}" type="slidenum">
              <a:rPr lang="en-US" smtClean="0"/>
              <a:t>1</a:t>
            </a:fld>
            <a:endParaRPr lang="en-US"/>
          </a:p>
        </p:txBody>
      </p:sp>
    </p:spTree>
    <p:extLst>
      <p:ext uri="{BB962C8B-B14F-4D97-AF65-F5344CB8AC3E}">
        <p14:creationId xmlns:p14="http://schemas.microsoft.com/office/powerpoint/2010/main" val="239921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10</a:t>
            </a:fld>
            <a:endParaRPr lang="en-US"/>
          </a:p>
        </p:txBody>
      </p:sp>
    </p:spTree>
    <p:extLst>
      <p:ext uri="{BB962C8B-B14F-4D97-AF65-F5344CB8AC3E}">
        <p14:creationId xmlns:p14="http://schemas.microsoft.com/office/powerpoint/2010/main" val="294235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11</a:t>
            </a:fld>
            <a:endParaRPr lang="en-US"/>
          </a:p>
        </p:txBody>
      </p:sp>
    </p:spTree>
    <p:extLst>
      <p:ext uri="{BB962C8B-B14F-4D97-AF65-F5344CB8AC3E}">
        <p14:creationId xmlns:p14="http://schemas.microsoft.com/office/powerpoint/2010/main" val="364946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12</a:t>
            </a:fld>
            <a:endParaRPr lang="en-US"/>
          </a:p>
        </p:txBody>
      </p:sp>
    </p:spTree>
    <p:extLst>
      <p:ext uri="{BB962C8B-B14F-4D97-AF65-F5344CB8AC3E}">
        <p14:creationId xmlns:p14="http://schemas.microsoft.com/office/powerpoint/2010/main" val="22005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imes" pitchFamily="-1" charset="0"/>
                <a:ea typeface="Geneva" pitchFamily="-1" charset="-128"/>
                <a:cs typeface="Geneva" pitchFamily="-1" charset="-128"/>
              </a:rPr>
              <a:t>**Staff will</a:t>
            </a:r>
            <a:r>
              <a:rPr lang="en-US" altLang="en-US" sz="1200" b="1" baseline="0" dirty="0">
                <a:latin typeface="Times" pitchFamily="-1" charset="0"/>
                <a:ea typeface="Geneva" pitchFamily="-1" charset="-128"/>
                <a:cs typeface="Geneva" pitchFamily="-1" charset="-128"/>
              </a:rPr>
              <a:t> advance to the next slide with all proposed statements once the script has been read**</a:t>
            </a:r>
            <a:endParaRPr lang="en-US" altLang="en-US" sz="1200" b="1" dirty="0">
              <a:latin typeface="Times" pitchFamily="-1" charset="0"/>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u="sng"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What are your thoughts on the proposed policy statements?  What questions do you have regarding this policy topic? </a:t>
            </a:r>
          </a:p>
          <a:p>
            <a:endParaRPr lang="en-US" b="1" dirty="0"/>
          </a:p>
        </p:txBody>
      </p:sp>
      <p:sp>
        <p:nvSpPr>
          <p:cNvPr id="4" name="Slide Number Placeholder 3"/>
          <p:cNvSpPr>
            <a:spLocks noGrp="1"/>
          </p:cNvSpPr>
          <p:nvPr>
            <p:ph type="sldNum" sz="quarter" idx="5"/>
          </p:nvPr>
        </p:nvSpPr>
        <p:spPr/>
        <p:txBody>
          <a:bodyPr/>
          <a:lstStyle/>
          <a:p>
            <a:fld id="{0EAB7227-B331-9740-813C-133FA7EC3AEA}" type="slidenum">
              <a:rPr lang="en-US" smtClean="0"/>
              <a:t>13</a:t>
            </a:fld>
            <a:endParaRPr lang="en-US"/>
          </a:p>
        </p:txBody>
      </p:sp>
    </p:spTree>
    <p:extLst>
      <p:ext uri="{BB962C8B-B14F-4D97-AF65-F5344CB8AC3E}">
        <p14:creationId xmlns:p14="http://schemas.microsoft.com/office/powerpoint/2010/main" val="50488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Here are the </a:t>
            </a:r>
            <a:r>
              <a:rPr lang="en-US" altLang="en-US" sz="1200" b="1" u="sng" dirty="0">
                <a:latin typeface="Times" pitchFamily="-1" charset="0"/>
                <a:ea typeface="Geneva" pitchFamily="-1" charset="-128"/>
                <a:cs typeface="Geneva" pitchFamily="-1" charset="-128"/>
              </a:rPr>
              <a:t>4</a:t>
            </a:r>
            <a:r>
              <a:rPr lang="en-US" altLang="en-US" sz="1200" dirty="0">
                <a:latin typeface="Times" pitchFamily="-1" charset="0"/>
                <a:ea typeface="Geneva" pitchFamily="-1" charset="-128"/>
                <a:cs typeface="Geneva" pitchFamily="-1" charset="-128"/>
              </a:rPr>
              <a:t> policy statements that the Policy Reference Committee is recommending the House adopt as written, on</a:t>
            </a:r>
            <a:r>
              <a:rPr lang="en-US" altLang="en-US" sz="1200" baseline="0" dirty="0">
                <a:latin typeface="Times" pitchFamily="-1" charset="0"/>
                <a:ea typeface="Geneva" pitchFamily="-1" charset="-128"/>
                <a:cs typeface="Geneva" pitchFamily="-1" charset="-128"/>
              </a:rPr>
              <a:t> this policy topic. </a:t>
            </a:r>
            <a:r>
              <a:rPr lang="en-US" altLang="en-US" sz="1200" b="0" dirty="0">
                <a:latin typeface="Times" pitchFamily="-1" charset="0"/>
                <a:ea typeface="Geneva" pitchFamily="-1" charset="-128"/>
                <a:cs typeface="Geneva" pitchFamily="-1" charset="-128"/>
              </a:rPr>
              <a:t>At this time, I would like to turn over the discussion to </a:t>
            </a:r>
            <a:r>
              <a:rPr lang="en-US" altLang="en-US" sz="1200" b="1" u="sng" dirty="0">
                <a:latin typeface="Times" pitchFamily="-1" charset="0"/>
                <a:ea typeface="Geneva" pitchFamily="-1" charset="-128"/>
                <a:cs typeface="Geneva" pitchFamily="-1" charset="-128"/>
              </a:rPr>
              <a:t>Brian Wall </a:t>
            </a:r>
            <a:r>
              <a:rPr lang="en-US" altLang="en-US" sz="1200" b="0" dirty="0">
                <a:latin typeface="Times" pitchFamily="-1" charset="0"/>
                <a:ea typeface="Geneva" pitchFamily="-1" charset="-128"/>
                <a:cs typeface="Geneva" pitchFamily="-1" charset="-128"/>
              </a:rPr>
              <a:t>who will be our moderator this evening. Brian… </a:t>
            </a:r>
            <a:r>
              <a:rPr lang="en-US" altLang="en-US" sz="1200" b="1" baseline="0" dirty="0">
                <a:latin typeface="Times" pitchFamily="-1" charset="0"/>
                <a:ea typeface="Geneva" pitchFamily="-1" charset="-128"/>
                <a:cs typeface="Geneva" pitchFamily="-1" charset="-128"/>
              </a:rPr>
              <a:t>**Staff will read questions/comments to the audience**</a:t>
            </a:r>
            <a:endParaRPr lang="en-US" altLang="en-US" sz="1200" b="1" dirty="0">
              <a:latin typeface="Times" pitchFamily="-1" charset="0"/>
              <a:ea typeface="Geneva" pitchFamily="-1" charset="-128"/>
              <a:cs typeface="Geneva" pitchFamily="-1" charset="-128"/>
            </a:endParaRPr>
          </a:p>
          <a:p>
            <a:endParaRPr lang="en-US" dirty="0"/>
          </a:p>
          <a:p>
            <a:r>
              <a:rPr lang="en-US" b="1" dirty="0"/>
              <a:t>Question 1: </a:t>
            </a:r>
            <a:r>
              <a:rPr lang="en-US" b="0" dirty="0"/>
              <a:t>Could the committee comment on the decision to reaffirm existing policy (statement 2).</a:t>
            </a:r>
          </a:p>
          <a:p>
            <a:r>
              <a:rPr lang="en-US" b="1" dirty="0"/>
              <a:t>Answer 1: </a:t>
            </a:r>
            <a:r>
              <a:rPr lang="en-US" b="0" dirty="0"/>
              <a:t>I will share that we began drafting a policy statement for the board of pharmacy. There are many states where the board of pharmacy does not regulate pharmacy practice. So, enforcing the importance of that autonomy but didn’t feel the need to write a statement it was essentially turning out identical to what we have on the books, so we reaffirmed what we had as an association already. </a:t>
            </a:r>
          </a:p>
          <a:p>
            <a:endParaRPr lang="en-US" b="0" dirty="0"/>
          </a:p>
          <a:p>
            <a:r>
              <a:rPr lang="en-US" b="1" dirty="0"/>
              <a:t>Question 2:</a:t>
            </a:r>
            <a:r>
              <a:rPr lang="en-US" b="0" dirty="0"/>
              <a:t> How will this policy differ from what we do today and how we are currently regulated?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2:</a:t>
            </a:r>
            <a:r>
              <a:rPr lang="en-US" b="0" dirty="0"/>
              <a:t> Referred to summary and discussion from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Additional details: The most common method for pharmacy regulation currently is the term bright line regulation which is very objective (i.e., number of hours of CE within x time frame. Standard of care is more practice-based and relies heavily on individual training and practice setting and the professional judgement of an experienced pharmacist. </a:t>
            </a:r>
          </a:p>
          <a:p>
            <a:endParaRPr lang="en-US" dirty="0"/>
          </a:p>
          <a:p>
            <a:r>
              <a:rPr lang="en-US" b="1" dirty="0"/>
              <a:t>Question 3: </a:t>
            </a:r>
            <a:r>
              <a:rPr lang="en-US" b="0" dirty="0"/>
              <a:t>In multiple policy, boards of pharmacy are referenced. How do you expect state boards of pharmacy to implement this approach? How do other professions do it? </a:t>
            </a:r>
          </a:p>
          <a:p>
            <a:r>
              <a:rPr lang="en-US" b="1" dirty="0"/>
              <a:t>Answer 3: </a:t>
            </a:r>
            <a:r>
              <a:rPr lang="en-US" b="0" dirty="0"/>
              <a:t>In other professions, standard of care regulatory model is enacted within their board at the state level. For example, board of medicine at my state level is responsible for overseeing and enacting this type of regulation. Similarly, the board of pharmacy would be responsible for this. It admittedly is a very heavy lift, so following the most common model, which would be for the board of pharmacy to follow this regulatory model. We include other organizations such as NABP and national and state pharmacy associations may provide support for remodeling standards of care.</a:t>
            </a:r>
          </a:p>
          <a:p>
            <a:endParaRPr lang="en-US" b="1" dirty="0"/>
          </a:p>
          <a:p>
            <a:r>
              <a:rPr lang="en-US" b="1" dirty="0"/>
              <a:t>Question 4: </a:t>
            </a:r>
            <a:r>
              <a:rPr lang="en-US" b="0" dirty="0"/>
              <a:t>Pharmacists are black and white creatures. Would this approach create more or less angst? </a:t>
            </a:r>
          </a:p>
          <a:p>
            <a:r>
              <a:rPr lang="en-US" b="1" dirty="0"/>
              <a:t>Answer 4: </a:t>
            </a:r>
            <a:r>
              <a:rPr lang="en-US" b="0" dirty="0"/>
              <a:t>Referred to summary of discussion, example: Brightline regulation might now allow for extension or prescription adaptation. Under current model, would need a law change. Other areas still need black and white regulation and would be more applicable, but in other practice settings it would allow pharmacists more opportunity to act within their scope. </a:t>
            </a:r>
          </a:p>
          <a:p>
            <a:endParaRPr lang="en-US" b="1" dirty="0"/>
          </a:p>
          <a:p>
            <a:r>
              <a:rPr lang="en-US" b="1" dirty="0"/>
              <a:t>Question 5: </a:t>
            </a:r>
            <a:r>
              <a:rPr lang="en-US" b="0" dirty="0"/>
              <a:t>Opening Pharmacy Acts may open the door for comments from other professions, including those that may have concerns of pharmacists roles expanding and crossing into their area/ scope of practice. Was the issue/concern considered by the Policy Committee?</a:t>
            </a:r>
          </a:p>
          <a:p>
            <a:r>
              <a:rPr lang="en-US" b="1" dirty="0"/>
              <a:t>Answer 5:</a:t>
            </a:r>
            <a:r>
              <a:rPr lang="en-US" b="0" dirty="0"/>
              <a:t> Yes, to a degree, I will say I am ensuring I am representing the committee correctly looking at our summary of statement. We did discuss the continued desire for pharmacists to gain provider status and explore expanding practice. I think part of that is ownership of those responsibilities that come along with provider status and while it may open up some of those questions it is the most representative model that shows what pharmacists have been trying to achieve in healthcare for many years at this point.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endParaRPr lang="en-US" b="1" baseline="0" dirty="0"/>
          </a:p>
          <a:p>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14</a:t>
            </a:fld>
            <a:endParaRPr lang="en-US"/>
          </a:p>
        </p:txBody>
      </p:sp>
    </p:spTree>
    <p:extLst>
      <p:ext uri="{BB962C8B-B14F-4D97-AF65-F5344CB8AC3E}">
        <p14:creationId xmlns:p14="http://schemas.microsoft.com/office/powerpoint/2010/main" val="284111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(Staff will advance to the next</a:t>
            </a:r>
            <a:r>
              <a:rPr lang="en-US" b="1" baseline="0" dirty="0"/>
              <a:t> slide once the topic title is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15</a:t>
            </a:fld>
            <a:endParaRPr lang="en-US"/>
          </a:p>
        </p:txBody>
      </p:sp>
    </p:spTree>
    <p:extLst>
      <p:ext uri="{BB962C8B-B14F-4D97-AF65-F5344CB8AC3E}">
        <p14:creationId xmlns:p14="http://schemas.microsoft.com/office/powerpoint/2010/main" val="60437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16</a:t>
            </a:fld>
            <a:endParaRPr lang="en-US"/>
          </a:p>
        </p:txBody>
      </p:sp>
    </p:spTree>
    <p:extLst>
      <p:ext uri="{BB962C8B-B14F-4D97-AF65-F5344CB8AC3E}">
        <p14:creationId xmlns:p14="http://schemas.microsoft.com/office/powerpoint/2010/main" val="190562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17</a:t>
            </a:fld>
            <a:endParaRPr lang="en-US"/>
          </a:p>
        </p:txBody>
      </p:sp>
    </p:spTree>
    <p:extLst>
      <p:ext uri="{BB962C8B-B14F-4D97-AF65-F5344CB8AC3E}">
        <p14:creationId xmlns:p14="http://schemas.microsoft.com/office/powerpoint/2010/main" val="397786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18</a:t>
            </a:fld>
            <a:endParaRPr lang="en-US"/>
          </a:p>
        </p:txBody>
      </p:sp>
    </p:spTree>
    <p:extLst>
      <p:ext uri="{BB962C8B-B14F-4D97-AF65-F5344CB8AC3E}">
        <p14:creationId xmlns:p14="http://schemas.microsoft.com/office/powerpoint/2010/main" val="66114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imes" pitchFamily="-1" charset="0"/>
                <a:ea typeface="Geneva" pitchFamily="-1" charset="-128"/>
                <a:cs typeface="Geneva" pitchFamily="-1" charset="-128"/>
              </a:rPr>
              <a:t>**Staff will</a:t>
            </a:r>
            <a:r>
              <a:rPr lang="en-US" altLang="en-US" sz="1200" b="1" baseline="0" dirty="0">
                <a:latin typeface="Times" pitchFamily="-1" charset="0"/>
                <a:ea typeface="Geneva" pitchFamily="-1" charset="-128"/>
                <a:cs typeface="Geneva" pitchFamily="-1" charset="-128"/>
              </a:rPr>
              <a:t> advance to the next slide with all proposed statements once the script has been read**</a:t>
            </a:r>
            <a:endParaRPr lang="en-US" altLang="en-US" sz="1200" b="1" dirty="0">
              <a:latin typeface="Times" pitchFamily="-1" charset="0"/>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u="sng"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What are your thoughts on the proposed policy statements?  What questions do you have regarding this policy topic? </a:t>
            </a:r>
          </a:p>
          <a:p>
            <a:endParaRPr lang="en-US" b="1" dirty="0"/>
          </a:p>
        </p:txBody>
      </p:sp>
      <p:sp>
        <p:nvSpPr>
          <p:cNvPr id="4" name="Slide Number Placeholder 3"/>
          <p:cNvSpPr>
            <a:spLocks noGrp="1"/>
          </p:cNvSpPr>
          <p:nvPr>
            <p:ph type="sldNum" sz="quarter" idx="5"/>
          </p:nvPr>
        </p:nvSpPr>
        <p:spPr/>
        <p:txBody>
          <a:bodyPr/>
          <a:lstStyle/>
          <a:p>
            <a:fld id="{0EAB7227-B331-9740-813C-133FA7EC3AEA}" type="slidenum">
              <a:rPr lang="en-US" smtClean="0"/>
              <a:t>19</a:t>
            </a:fld>
            <a:endParaRPr lang="en-US"/>
          </a:p>
        </p:txBody>
      </p:sp>
    </p:spTree>
    <p:extLst>
      <p:ext uri="{BB962C8B-B14F-4D97-AF65-F5344CB8AC3E}">
        <p14:creationId xmlns:p14="http://schemas.microsoft.com/office/powerpoint/2010/main" val="256049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Missy</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a:t>
            </a:fld>
            <a:endParaRPr lang="en-US"/>
          </a:p>
        </p:txBody>
      </p:sp>
    </p:spTree>
    <p:extLst>
      <p:ext uri="{BB962C8B-B14F-4D97-AF65-F5344CB8AC3E}">
        <p14:creationId xmlns:p14="http://schemas.microsoft.com/office/powerpoint/2010/main" val="287696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Here are the </a:t>
            </a:r>
            <a:r>
              <a:rPr lang="en-US" altLang="en-US" sz="1200" b="1" u="sng" dirty="0">
                <a:latin typeface="Times" pitchFamily="-1" charset="0"/>
                <a:ea typeface="Geneva" pitchFamily="-1" charset="-128"/>
                <a:cs typeface="Geneva" pitchFamily="-1" charset="-128"/>
              </a:rPr>
              <a:t>3</a:t>
            </a:r>
            <a:r>
              <a:rPr lang="en-US" altLang="en-US" sz="1200" dirty="0">
                <a:latin typeface="Times" pitchFamily="-1" charset="0"/>
                <a:ea typeface="Geneva" pitchFamily="-1" charset="-128"/>
                <a:cs typeface="Geneva" pitchFamily="-1" charset="-128"/>
              </a:rPr>
              <a:t> policy statements that the Policy Reference Committee is recommending the House adopt as written, on</a:t>
            </a:r>
            <a:r>
              <a:rPr lang="en-US" altLang="en-US" sz="1200" baseline="0" dirty="0">
                <a:latin typeface="Times" pitchFamily="-1" charset="0"/>
                <a:ea typeface="Geneva" pitchFamily="-1" charset="-128"/>
                <a:cs typeface="Geneva" pitchFamily="-1" charset="-128"/>
              </a:rPr>
              <a:t> this policy topic. </a:t>
            </a:r>
            <a:r>
              <a:rPr lang="en-US" altLang="en-US" sz="1200" b="0" dirty="0">
                <a:latin typeface="Times" pitchFamily="-1" charset="0"/>
                <a:ea typeface="Geneva" pitchFamily="-1" charset="-128"/>
                <a:cs typeface="Geneva" pitchFamily="-1" charset="-128"/>
              </a:rPr>
              <a:t>At this time I would like to turn over the discussion to </a:t>
            </a:r>
            <a:r>
              <a:rPr lang="en-US" altLang="en-US" sz="1200" b="1" u="sng" dirty="0">
                <a:latin typeface="Times" pitchFamily="-1" charset="0"/>
                <a:ea typeface="Geneva" pitchFamily="-1" charset="-128"/>
                <a:cs typeface="Geneva" pitchFamily="-1" charset="-128"/>
              </a:rPr>
              <a:t>Brian Wall </a:t>
            </a:r>
            <a:r>
              <a:rPr lang="en-US" altLang="en-US" sz="1200" b="0" dirty="0">
                <a:latin typeface="Times" pitchFamily="-1" charset="0"/>
                <a:ea typeface="Geneva" pitchFamily="-1" charset="-128"/>
                <a:cs typeface="Geneva" pitchFamily="-1" charset="-128"/>
              </a:rPr>
              <a:t>who will be our moderator this evening. Brian… </a:t>
            </a:r>
            <a:r>
              <a:rPr lang="en-US" altLang="en-US" sz="1200" b="1" baseline="0" dirty="0">
                <a:latin typeface="Times" pitchFamily="-1" charset="0"/>
                <a:ea typeface="Geneva" pitchFamily="-1" charset="-128"/>
                <a:cs typeface="Geneva" pitchFamily="-1" charset="-128"/>
              </a:rPr>
              <a:t>**Staff will read questions/comments to the audience**</a:t>
            </a:r>
            <a:endParaRPr lang="en-US" altLang="en-US" sz="1200" b="1" dirty="0">
              <a:latin typeface="Times" pitchFamily="-1" charset="0"/>
              <a:ea typeface="Geneva" pitchFamily="-1" charset="-128"/>
              <a:cs typeface="Geneva" pitchFamily="-1" charset="-128"/>
            </a:endParaRPr>
          </a:p>
          <a:p>
            <a:endParaRPr lang="en-US" dirty="0"/>
          </a:p>
          <a:p>
            <a:r>
              <a:rPr lang="en-US" b="1" dirty="0"/>
              <a:t>Question 1:</a:t>
            </a:r>
            <a:r>
              <a:rPr lang="en-US" b="0" dirty="0"/>
              <a:t> </a:t>
            </a:r>
            <a:r>
              <a:rPr lang="en-US" b="1" dirty="0"/>
              <a:t> </a:t>
            </a:r>
            <a:r>
              <a:rPr lang="en-US" b="0" dirty="0"/>
              <a:t>What data security best practice standards do the committee support?</a:t>
            </a:r>
          </a:p>
          <a:p>
            <a:r>
              <a:rPr lang="en-US" b="1" dirty="0"/>
              <a:t>Answer 1:</a:t>
            </a:r>
            <a:r>
              <a:rPr lang="en-US" b="0" dirty="0"/>
              <a:t> We went through several specific methods of kind of these best practices standards and were cautious to give any specific examples back on summary of discussion there is cybersecurity and infrastructure agenda which has some references available and discussed least privileged access. There was discussion of certain things like attack surface minimization. But some of these specific methods which might be considered best practice we hesitated to include because they might not apply to all pharmacy settings. There are multiple methods that could be considered best practice. </a:t>
            </a:r>
            <a:endParaRPr lang="en-US" b="1" dirty="0"/>
          </a:p>
          <a:p>
            <a:endParaRPr lang="en-US" b="1" dirty="0"/>
          </a:p>
          <a:p>
            <a:r>
              <a:rPr lang="en-US" b="1" dirty="0"/>
              <a:t>Question 2:</a:t>
            </a:r>
            <a:r>
              <a:rPr lang="en-US" b="0" dirty="0"/>
              <a:t> Could [policy statement] #2 be stronger? As it is we are recommending that organizations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2:</a:t>
            </a:r>
            <a:r>
              <a:rPr lang="en-US" b="0" dirty="0"/>
              <a:t> We welcome any recommendations or suggestions to the policy reference committee if there are any specific recommendations with that statement. </a:t>
            </a:r>
            <a:endParaRPr lang="en-US" b="1" dirty="0"/>
          </a:p>
          <a:p>
            <a:endParaRPr lang="en-US" dirty="0"/>
          </a:p>
          <a:p>
            <a:r>
              <a:rPr lang="en-US" b="1" dirty="0"/>
              <a:t>Question 3: </a:t>
            </a:r>
            <a:r>
              <a:rPr lang="en-US" b="0" dirty="0"/>
              <a:t>Statements state a role for organizations and employers to implement the policy. Much of the load will be on the organization itself.</a:t>
            </a:r>
          </a:p>
          <a:p>
            <a:r>
              <a:rPr lang="en-US" b="1" dirty="0"/>
              <a:t>Answer 3:</a:t>
            </a:r>
          </a:p>
          <a:p>
            <a:endParaRPr lang="en-US" b="1" dirty="0"/>
          </a:p>
          <a:p>
            <a:r>
              <a:rPr lang="en-US" b="1" dirty="0"/>
              <a:t>Question 4:</a:t>
            </a:r>
          </a:p>
          <a:p>
            <a:r>
              <a:rPr lang="en-US" b="1" dirty="0"/>
              <a:t>Answer 4:</a:t>
            </a:r>
          </a:p>
          <a:p>
            <a:endParaRPr lang="en-US" b="1" dirty="0"/>
          </a:p>
          <a:p>
            <a:r>
              <a:rPr lang="en-US" b="1" dirty="0"/>
              <a:t>Question 5: </a:t>
            </a:r>
          </a:p>
          <a:p>
            <a:r>
              <a:rPr lang="en-US" b="1" dirty="0"/>
              <a:t>Answer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endParaRPr lang="en-US" b="1" baseline="0" dirty="0"/>
          </a:p>
          <a:p>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20</a:t>
            </a:fld>
            <a:endParaRPr lang="en-US"/>
          </a:p>
        </p:txBody>
      </p:sp>
    </p:spTree>
    <p:extLst>
      <p:ext uri="{BB962C8B-B14F-4D97-AF65-F5344CB8AC3E}">
        <p14:creationId xmlns:p14="http://schemas.microsoft.com/office/powerpoint/2010/main" val="404522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(Staff will advance to the next</a:t>
            </a:r>
            <a:r>
              <a:rPr lang="en-US" b="1" baseline="0" dirty="0"/>
              <a:t> slide once the topic title is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21</a:t>
            </a:fld>
            <a:endParaRPr lang="en-US"/>
          </a:p>
        </p:txBody>
      </p:sp>
    </p:spTree>
    <p:extLst>
      <p:ext uri="{BB962C8B-B14F-4D97-AF65-F5344CB8AC3E}">
        <p14:creationId xmlns:p14="http://schemas.microsoft.com/office/powerpoint/2010/main" val="1908786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amended</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Palatino Linotype" panose="02040502050505030304" pitchFamily="18" charset="0"/>
                <a:ea typeface="Times New Roman" panose="02020603050405020304" pitchFamily="18" charset="0"/>
                <a:cs typeface="Arial" panose="020B0604020202020204" pitchFamily="34" charset="0"/>
              </a:rPr>
              <a:t>Comments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Based on feedback during the open hearing webinars, the committee discussed the importance of including public health outcomes within this statement. Additionally, the Committee recommended amendments to streamline the language by removing the apostrophe and “s” from organization and provider.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22</a:t>
            </a:fld>
            <a:endParaRPr lang="en-US"/>
          </a:p>
        </p:txBody>
      </p:sp>
    </p:spTree>
    <p:extLst>
      <p:ext uri="{BB962C8B-B14F-4D97-AF65-F5344CB8AC3E}">
        <p14:creationId xmlns:p14="http://schemas.microsoft.com/office/powerpoint/2010/main" val="1372947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amended</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23</a:t>
            </a:fld>
            <a:endParaRPr lang="en-US"/>
          </a:p>
        </p:txBody>
      </p:sp>
    </p:spTree>
    <p:extLst>
      <p:ext uri="{BB962C8B-B14F-4D97-AF65-F5344CB8AC3E}">
        <p14:creationId xmlns:p14="http://schemas.microsoft.com/office/powerpoint/2010/main" val="3380276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amended</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24</a:t>
            </a:fld>
            <a:endParaRPr lang="en-US"/>
          </a:p>
        </p:txBody>
      </p:sp>
    </p:spTree>
    <p:extLst>
      <p:ext uri="{BB962C8B-B14F-4D97-AF65-F5344CB8AC3E}">
        <p14:creationId xmlns:p14="http://schemas.microsoft.com/office/powerpoint/2010/main" val="278474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amended</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pPr marL="0" marR="0">
              <a:spcBef>
                <a:spcPts val="0"/>
              </a:spcBef>
              <a:spcAft>
                <a:spcPts val="0"/>
              </a:spcAft>
            </a:pPr>
            <a:r>
              <a:rPr lang="en-US" sz="1800" b="1" dirty="0">
                <a:effectLst/>
                <a:latin typeface="Palatino Linotype" panose="02040502050505030304" pitchFamily="18" charset="0"/>
                <a:ea typeface="Times New Roman" panose="02020603050405020304" pitchFamily="18" charset="0"/>
                <a:cs typeface="Arial" panose="020B0604020202020204" pitchFamily="34" charset="0"/>
              </a:rPr>
              <a:t>Comments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The committee reviewed this suggested amendment from an open hearing webinar and agreed that the patient should have full access to their personal health data in addition to having timely access to this same data. The Committee agreed that this amendment enhances the original intent of the original policy statement.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25</a:t>
            </a:fld>
            <a:endParaRPr lang="en-US"/>
          </a:p>
        </p:txBody>
      </p:sp>
    </p:spTree>
    <p:extLst>
      <p:ext uri="{BB962C8B-B14F-4D97-AF65-F5344CB8AC3E}">
        <p14:creationId xmlns:p14="http://schemas.microsoft.com/office/powerpoint/2010/main" val="155202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imes" pitchFamily="-1" charset="0"/>
                <a:ea typeface="Geneva" pitchFamily="-1" charset="-128"/>
                <a:cs typeface="Geneva" pitchFamily="-1" charset="-128"/>
              </a:rPr>
              <a:t>**Staff will</a:t>
            </a:r>
            <a:r>
              <a:rPr lang="en-US" altLang="en-US" sz="1200" b="1" baseline="0" dirty="0">
                <a:latin typeface="Times" pitchFamily="-1" charset="0"/>
                <a:ea typeface="Geneva" pitchFamily="-1" charset="-128"/>
                <a:cs typeface="Geneva" pitchFamily="-1" charset="-128"/>
              </a:rPr>
              <a:t> advance to the next slide with all proposed statements once the script has been read**</a:t>
            </a:r>
            <a:endParaRPr lang="en-US" altLang="en-US" sz="1200" b="1" dirty="0">
              <a:latin typeface="Times" pitchFamily="-1" charset="0"/>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u="sng"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What are your thoughts on the proposed policy statements?  What questions do you have regarding this policy topic? </a:t>
            </a:r>
          </a:p>
          <a:p>
            <a:endParaRPr lang="en-US" b="1" dirty="0"/>
          </a:p>
        </p:txBody>
      </p:sp>
      <p:sp>
        <p:nvSpPr>
          <p:cNvPr id="4" name="Slide Number Placeholder 3"/>
          <p:cNvSpPr>
            <a:spLocks noGrp="1"/>
          </p:cNvSpPr>
          <p:nvPr>
            <p:ph type="sldNum" sz="quarter" idx="5"/>
          </p:nvPr>
        </p:nvSpPr>
        <p:spPr/>
        <p:txBody>
          <a:bodyPr/>
          <a:lstStyle/>
          <a:p>
            <a:fld id="{0EAB7227-B331-9740-813C-133FA7EC3AEA}" type="slidenum">
              <a:rPr lang="en-US" smtClean="0"/>
              <a:t>26</a:t>
            </a:fld>
            <a:endParaRPr lang="en-US"/>
          </a:p>
        </p:txBody>
      </p:sp>
    </p:spTree>
    <p:extLst>
      <p:ext uri="{BB962C8B-B14F-4D97-AF65-F5344CB8AC3E}">
        <p14:creationId xmlns:p14="http://schemas.microsoft.com/office/powerpoint/2010/main" val="2234578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altLang="en-US" sz="1200" dirty="0">
                <a:latin typeface="Times" pitchFamily="-1" charset="0"/>
                <a:ea typeface="Geneva" pitchFamily="-1" charset="-128"/>
                <a:cs typeface="Geneva" pitchFamily="-1" charset="-128"/>
              </a:rPr>
              <a:t>: Here are the </a:t>
            </a:r>
            <a:r>
              <a:rPr lang="en-US" altLang="en-US" sz="1200" b="1" u="sng" dirty="0">
                <a:latin typeface="Times" pitchFamily="-1" charset="0"/>
                <a:ea typeface="Geneva" pitchFamily="-1" charset="-128"/>
                <a:cs typeface="Geneva" pitchFamily="-1" charset="-128"/>
              </a:rPr>
              <a:t>4</a:t>
            </a:r>
            <a:r>
              <a:rPr lang="en-US" altLang="en-US" sz="1200" dirty="0">
                <a:latin typeface="Times" pitchFamily="-1" charset="0"/>
                <a:ea typeface="Geneva" pitchFamily="-1" charset="-128"/>
                <a:cs typeface="Geneva" pitchFamily="-1" charset="-128"/>
              </a:rPr>
              <a:t> proposed policy statements on</a:t>
            </a:r>
            <a:r>
              <a:rPr lang="en-US" altLang="en-US" sz="1200" baseline="0" dirty="0">
                <a:latin typeface="Times" pitchFamily="-1" charset="0"/>
                <a:ea typeface="Geneva" pitchFamily="-1" charset="-128"/>
                <a:cs typeface="Geneva" pitchFamily="-1" charset="-128"/>
              </a:rPr>
              <a:t> this policy topic. The Policy Reference Committee is recommending to amend statements 1 and 4. </a:t>
            </a:r>
            <a:r>
              <a:rPr lang="en-US" altLang="en-US" sz="1200" b="0" dirty="0">
                <a:latin typeface="Times" pitchFamily="-1" charset="0"/>
                <a:ea typeface="Geneva" pitchFamily="-1" charset="-128"/>
                <a:cs typeface="Geneva" pitchFamily="-1" charset="-128"/>
              </a:rPr>
              <a:t>At this time I would like to turn over the discussion to </a:t>
            </a:r>
            <a:r>
              <a:rPr lang="en-US" altLang="en-US" sz="1200" b="1" u="sng" dirty="0">
                <a:latin typeface="Times" pitchFamily="-1" charset="0"/>
                <a:ea typeface="Geneva" pitchFamily="-1" charset="-128"/>
                <a:cs typeface="Geneva" pitchFamily="-1" charset="-128"/>
              </a:rPr>
              <a:t>Brian Wall </a:t>
            </a:r>
            <a:r>
              <a:rPr lang="en-US" altLang="en-US" sz="1200" b="0" dirty="0">
                <a:latin typeface="Times" pitchFamily="-1" charset="0"/>
                <a:ea typeface="Geneva" pitchFamily="-1" charset="-128"/>
                <a:cs typeface="Geneva" pitchFamily="-1" charset="-128"/>
              </a:rPr>
              <a:t>who will be our moderator this evening. Brian… </a:t>
            </a:r>
            <a:r>
              <a:rPr lang="en-US" altLang="en-US" sz="1200" b="1" baseline="0" dirty="0">
                <a:latin typeface="Times" pitchFamily="-1" charset="0"/>
                <a:ea typeface="Geneva" pitchFamily="-1" charset="-128"/>
                <a:cs typeface="Geneva" pitchFamily="-1" charset="-128"/>
              </a:rPr>
              <a:t>**Staff will read questions/comments to the audience**</a:t>
            </a:r>
            <a:endParaRPr lang="en-US" altLang="en-US" sz="1200" b="1" dirty="0">
              <a:latin typeface="Times" pitchFamily="-1" charset="0"/>
              <a:ea typeface="Geneva" pitchFamily="-1" charset="-128"/>
              <a:cs typeface="Geneva" pitchFamily="-1" charset="-128"/>
            </a:endParaRPr>
          </a:p>
          <a:p>
            <a:endParaRPr lang="en-US" dirty="0"/>
          </a:p>
          <a:p>
            <a:r>
              <a:rPr lang="en-US" b="1" dirty="0"/>
              <a:t>Question 1:</a:t>
            </a:r>
            <a:r>
              <a:rPr lang="en-US" b="0" dirty="0"/>
              <a:t> Did the committee think or talk about how it felt about health data such as your biometric and your location being used to enforce quarantine or determine your health status to give governments in order to enforce mandates?</a:t>
            </a:r>
            <a:endParaRPr lang="en-US" b="1" dirty="0"/>
          </a:p>
          <a:p>
            <a:r>
              <a:rPr lang="en-US" b="1" dirty="0"/>
              <a:t>Answer 1:</a:t>
            </a:r>
            <a:r>
              <a:rPr lang="en-US" b="0" dirty="0"/>
              <a:t> We did not discuss that but really appreciate that comment. We did briefly discuss the ongoing advances in technology and how to make this policy statement read that it will likely apply to technology that is not being used in healthcare or does not exist yet. </a:t>
            </a:r>
            <a:endParaRPr lang="en-US" b="1" dirty="0"/>
          </a:p>
          <a:p>
            <a:endParaRPr lang="en-US" b="1" dirty="0"/>
          </a:p>
          <a:p>
            <a:r>
              <a:rPr lang="en-US" b="1" dirty="0"/>
              <a:t>Question 2:</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2:</a:t>
            </a:r>
            <a:r>
              <a:rPr lang="en-US" b="0" dirty="0"/>
              <a:t> </a:t>
            </a:r>
            <a:endParaRPr lang="en-US" b="1" dirty="0"/>
          </a:p>
          <a:p>
            <a:endParaRPr lang="en-US" dirty="0"/>
          </a:p>
          <a:p>
            <a:r>
              <a:rPr lang="en-US" b="1" dirty="0"/>
              <a:t>Question 3:</a:t>
            </a:r>
          </a:p>
          <a:p>
            <a:r>
              <a:rPr lang="en-US" b="1" dirty="0"/>
              <a:t>Answer 3:</a:t>
            </a:r>
          </a:p>
          <a:p>
            <a:endParaRPr lang="en-US" b="1" dirty="0"/>
          </a:p>
          <a:p>
            <a:r>
              <a:rPr lang="en-US" b="1" dirty="0"/>
              <a:t>Question 4:</a:t>
            </a:r>
          </a:p>
          <a:p>
            <a:r>
              <a:rPr lang="en-US" b="1" dirty="0"/>
              <a:t>Answer 4:</a:t>
            </a:r>
          </a:p>
          <a:p>
            <a:endParaRPr lang="en-US" b="1" dirty="0"/>
          </a:p>
          <a:p>
            <a:r>
              <a:rPr lang="en-US" b="1" dirty="0"/>
              <a:t>Question 5: </a:t>
            </a:r>
          </a:p>
          <a:p>
            <a:r>
              <a:rPr lang="en-US" b="1" dirty="0"/>
              <a:t>Answer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endParaRPr lang="en-US" b="1" baseline="0" dirty="0"/>
          </a:p>
          <a:p>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27</a:t>
            </a:fld>
            <a:endParaRPr lang="en-US"/>
          </a:p>
        </p:txBody>
      </p:sp>
    </p:spTree>
    <p:extLst>
      <p:ext uri="{BB962C8B-B14F-4D97-AF65-F5344CB8AC3E}">
        <p14:creationId xmlns:p14="http://schemas.microsoft.com/office/powerpoint/2010/main" val="178917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**If</a:t>
            </a:r>
            <a:r>
              <a:rPr lang="en-US" b="1" u="none" baseline="0" dirty="0"/>
              <a:t> time allows, you may follow option 1 for continued discussion on all topics. If no time is available, then follow option 2**</a:t>
            </a:r>
            <a:endParaRPr lang="en-US" b="1" u="none"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1. Alison</a:t>
            </a:r>
            <a:r>
              <a:rPr lang="en-US" dirty="0"/>
              <a:t>:  We have some</a:t>
            </a:r>
            <a:r>
              <a:rPr lang="en-US" baseline="0" dirty="0"/>
              <a:t> additional time for overall comments or questions. I will now turn it over to Brian to read any additional feedback from everyone.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2. Alison</a:t>
            </a:r>
            <a:r>
              <a:rPr lang="en-US" b="1" u="sng" dirty="0"/>
              <a:t>:</a:t>
            </a:r>
            <a:r>
              <a:rPr lang="en-US" baseline="0" dirty="0"/>
              <a:t> Thank you to everyone for your input on these proposed policy statements. Your feedback will be compiled and further considered for discussion on any of these items should they be referred to the Policy Reference Committee following the Friday, March 18 session of the House. I will now turn it back over to your Speaker of the House, Melissa Duke for the second half of the webinar. </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28</a:t>
            </a:fld>
            <a:endParaRPr lang="en-US"/>
          </a:p>
        </p:txBody>
      </p:sp>
    </p:spTree>
    <p:extLst>
      <p:ext uri="{BB962C8B-B14F-4D97-AF65-F5344CB8AC3E}">
        <p14:creationId xmlns:p14="http://schemas.microsoft.com/office/powerpoint/2010/main" val="2716931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Missy</a:t>
            </a:r>
            <a:r>
              <a:rPr lang="en-US" b="0" baseline="0" dirty="0"/>
              <a:t>:  Thank you, Chair Knutson. I would like to now shift to explain how the recommendations you just heard will be handled in preparation and during the March 2022 House of Delegates sessions. Based on proposed guidance from the House Rules Review Committee on the topic of using a ballot or what we ill now be called a poll.</a:t>
            </a:r>
          </a:p>
          <a:p>
            <a:r>
              <a:rPr lang="en-US" b="0" baseline="0" dirty="0"/>
              <a:t>***review content on the slide and share any additional notes you believe are important for delegates to know on this subject***</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29</a:t>
            </a:fld>
            <a:endParaRPr lang="en-US"/>
          </a:p>
        </p:txBody>
      </p:sp>
    </p:spTree>
    <p:extLst>
      <p:ext uri="{BB962C8B-B14F-4D97-AF65-F5344CB8AC3E}">
        <p14:creationId xmlns:p14="http://schemas.microsoft.com/office/powerpoint/2010/main" val="67386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Missy</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a:t>
            </a:fld>
            <a:endParaRPr lang="en-US"/>
          </a:p>
        </p:txBody>
      </p:sp>
    </p:spTree>
    <p:extLst>
      <p:ext uri="{BB962C8B-B14F-4D97-AF65-F5344CB8AC3E}">
        <p14:creationId xmlns:p14="http://schemas.microsoft.com/office/powerpoint/2010/main" val="36687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Missy</a:t>
            </a:r>
            <a:r>
              <a:rPr lang="en-US" b="0" baseline="0" dirty="0"/>
              <a:t>: Here is another visual representation of how a ballot would be used to develop a consent agenda. Note that the supermajority approval of 75% from the ballot dictates what is included within the consent agenda and Delegates can still pull any item for separate debate and action. Final action or a final vote is only taken at the end of the process on the right side of the screen, once Delegates identify any motions, they wish to have pulled from the consent agenda.</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30</a:t>
            </a:fld>
            <a:endParaRPr lang="en-US"/>
          </a:p>
        </p:txBody>
      </p:sp>
    </p:spTree>
    <p:extLst>
      <p:ext uri="{BB962C8B-B14F-4D97-AF65-F5344CB8AC3E}">
        <p14:creationId xmlns:p14="http://schemas.microsoft.com/office/powerpoint/2010/main" val="1610412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dirty="0"/>
              <a:t>:, I would now like to thank the members</a:t>
            </a:r>
            <a:r>
              <a:rPr lang="en-US" baseline="0" dirty="0"/>
              <a:t> of the </a:t>
            </a:r>
            <a:r>
              <a:rPr lang="en-US" b="1" u="sng" baseline="0" dirty="0"/>
              <a:t>2021-2022</a:t>
            </a:r>
            <a:r>
              <a:rPr lang="en-US" baseline="0" dirty="0"/>
              <a:t> House Rules Review Committee who have developed a second report this year following adoption of their first report during the November 5, 2021, Virtual House session.  These individuals met virtually and developed further recommendations on usage of a poll to develop a consent agenda and are proposing additional rule changes that will be discussed following review of the Policy Reference Committee recommendations. Thank you to....  **Read names of committee members**</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31</a:t>
            </a:fld>
            <a:endParaRPr lang="en-US"/>
          </a:p>
        </p:txBody>
      </p:sp>
    </p:spTree>
    <p:extLst>
      <p:ext uri="{BB962C8B-B14F-4D97-AF65-F5344CB8AC3E}">
        <p14:creationId xmlns:p14="http://schemas.microsoft.com/office/powerpoint/2010/main" val="96841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b="0" u="none" dirty="0"/>
              <a:t> I will now turn it over to </a:t>
            </a:r>
            <a:r>
              <a:rPr lang="en-US" b="1" u="sng" dirty="0"/>
              <a:t>Cynthia Boyle</a:t>
            </a:r>
            <a:r>
              <a:rPr lang="en-US" b="0" u="none" baseline="0" dirty="0"/>
              <a:t>, Chair of the House Rules Review Committee to review the Committee’s report.</a:t>
            </a: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Cynthia</a:t>
            </a:r>
            <a:r>
              <a:rPr lang="en-US" dirty="0"/>
              <a:t>: Thank you Speaker Duke.  </a:t>
            </a:r>
            <a:r>
              <a:rPr lang="en-US" baseline="0" dirty="0"/>
              <a:t>As an overview, the Committee reviewed the actions and procedures taken during the November 5, 2021, Fall Virtual House session, provided guidance on how to use a poll to accomplish business of the House, and discussed the processes related to the Policy Review Committee in depth. There are two rule changes recommended by the Committee for consideration by Delegates.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 free to submit questions/comments into the question box on your screen during the webinar </a:t>
            </a:r>
            <a:r>
              <a:rPr lang="en-US" dirty="0"/>
              <a:t>or provide them to hod@aphanet.org after the webinar.</a:t>
            </a:r>
            <a:endParaRPr lang="en-US" strike="sngStrike"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32</a:t>
            </a:fld>
            <a:endParaRPr lang="en-US"/>
          </a:p>
        </p:txBody>
      </p:sp>
    </p:spTree>
    <p:extLst>
      <p:ext uri="{BB962C8B-B14F-4D97-AF65-F5344CB8AC3E}">
        <p14:creationId xmlns:p14="http://schemas.microsoft.com/office/powerpoint/2010/main" val="74619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pPr algn="l"/>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Review of Fall Virtual House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discussed the importance of conducting a Fall Virtual House session to complete “procedural” aspects of the House, allow Delegates to receive an interim update from the Speaker of the House outside of the annual update during the March House sessions, and allow for the opportunity to complete any unfinished or referred business from the March House sessions. </a:t>
            </a:r>
            <a:endParaRPr lang="en-US" sz="1800" b="0" i="0" u="none" strike="noStrike" baseline="0" dirty="0">
              <a:solidFill>
                <a:srgbClr val="000000"/>
              </a:solidFill>
              <a:latin typeface="Courier New" panose="02070309020205020404" pitchFamily="49" charset="0"/>
            </a:endParaRP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Additionally, the timing of the Fall Virtual House was reviewed, and the Committee acknowledged that it may be difficult for practicing pharmacists to take time from work to attend an afternoon session on a Friday afternoon. The Committee encourages APhA staff to consider a different day or a different time for future Virtual House Sessions. </a:t>
            </a:r>
            <a:endParaRPr lang="en-US" sz="1800" b="0" i="0" u="none" strike="noStrike" baseline="0" dirty="0">
              <a:solidFill>
                <a:srgbClr val="000000"/>
              </a:solidFill>
              <a:latin typeface="Courier New" panose="02070309020205020404" pitchFamily="49" charset="0"/>
            </a:endParaRP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also noted one additional process to modify for Virtual House sessions regarding “calling the question”. In order to mirror an in-person House session as closely as possible, the Speaker should identify the specific delegate that wishes to “call the question” if the name of this delegate is not otherwise visible to the rest of the delegates. </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dirty="0"/>
          </a:p>
          <a:p>
            <a:endParaRPr lang="en-US" dirty="0"/>
          </a:p>
          <a:p>
            <a:pPr algn="l"/>
            <a:endParaRPr lang="en-US" sz="1800" b="0" i="0" u="none" strike="noStrike" baseline="0" dirty="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Use of a Poll to Accomplish House Business</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noted their recommendations on the use of a ballot or poll were approved as presented within their November 5, 2021, Committee report. Furthermore, the Committee wishes to clarify that additional observation and collection of feedback on this process will be essential prior to drafting any formal proposed House Rules on this process.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had additional discussion around the name of the process to ensure it was clear that the action was not final and therefore has requested this be called a poll. APhA staff should provide clear instruction that the results of this poll lead into development of a consent agenda or a consent calendar that will have final action taken by the House during the March House session.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recommends a poll process to be used in preparation for the March 2022 House sessions. Content for this poll would only include the Policy Reference Committee’s recommendations following the January open forum webinars on the proposed policy statements.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In future years, additional committee recommendations could be added into this polling process. </a:t>
            </a:r>
          </a:p>
          <a:p>
            <a:endParaRPr lang="en-US" sz="1800" b="0" i="0" u="none" strike="noStrike" baseline="0" dirty="0">
              <a:solidFill>
                <a:srgbClr val="000000"/>
              </a:solidFill>
              <a:latin typeface="Palatino Linotype" panose="02040502050505030304" pitchFamily="18" charset="0"/>
            </a:endParaRP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33</a:t>
            </a:fld>
            <a:endParaRPr lang="en-US"/>
          </a:p>
        </p:txBody>
      </p:sp>
    </p:spTree>
    <p:extLst>
      <p:ext uri="{BB962C8B-B14F-4D97-AF65-F5344CB8AC3E}">
        <p14:creationId xmlns:p14="http://schemas.microsoft.com/office/powerpoint/2010/main" val="1499714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pPr algn="l"/>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Policy Review Committee </a:t>
            </a: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discussed the charges and scope of the Policy Review Committee at length throughout the year and specifically during both calls following the November 5, 2021, Virtual House session. </a:t>
            </a:r>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agreed that the Policy Review Committee should retain the ability to update and amend policies to ensure active policy does not become outdated and to provide a structured way to bring policies up to date outside of the existing New Business Item process. </a:t>
            </a:r>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Proposed modifications to Rule 6 and Rule 14 of the existing House Rules of Procedure are recommended by the Committee to achieve a balance of Committee authority to amend with oversight by Delegates. </a:t>
            </a:r>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agreed that the process of handling the majority of the report recommendations including retain, rescind, and archive should be maintained. This process would still allow any Delegate to pull out any of these items for individual debate and vote, as needed. </a:t>
            </a:r>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recommends that the Policy Review Committee presents any recommendation to amend a statement as a separate and individual motion. This is to ensure that these recommendations to amend are clear and Delegates know exactly what is being proposed. Transparency was a critical part of the Committee’s discussion, and it should be very clear to Delegates as to what amendments to existing policy are up for debate and vote. This change will require a modification to Rule 14 of the existing APhA House Rules of Procedures and that modification is outlined within this report. </a:t>
            </a:r>
            <a:endParaRPr lang="en-US" sz="18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recommends additional modifications to Rule 6 and Rule 14 of the APhA House Rules of Procedures that will allow the Policy Review Committee to propose an amendment to existing policy that may go beyond the original intent of the policy. The Committee recommends this proposed change in tandem with additional guidance for development of the Policy Review Committee’s report.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As noted earlier in this report the Committee recommends that any recommendation to amend is handled as a separate motion to allow for necessary review and debate by Delegates.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Policy Review Committee will need to provide detailed background information to justify any change. </a:t>
            </a:r>
          </a:p>
          <a:p>
            <a:pPr marL="742950" lvl="1"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Policy Review Committee will continue to host open forum webinars and will have the ability to change their recommendations following feedback received from these open forum webinars prior to debate of their report during a House session. This addition will mirror the process used by the Policy Reference Committee and the New Business Review Committee and ensure Delegates have the opportunity to provide actionable feedback on the Policy Review Committee’s report and recommendations.</a:t>
            </a:r>
          </a:p>
          <a:p>
            <a:pPr marL="285750" lvl="0" indent="-285750">
              <a:buFont typeface="Arial" panose="020B0604020202020204" pitchFamily="34" charset="0"/>
              <a:buChar char="•"/>
            </a:pPr>
            <a:r>
              <a:rPr lang="en-US" sz="1800" b="0" i="0" u="none" strike="noStrike" baseline="0" dirty="0">
                <a:solidFill>
                  <a:srgbClr val="000000"/>
                </a:solidFill>
                <a:latin typeface="Palatino Linotype" panose="02040502050505030304" pitchFamily="18" charset="0"/>
              </a:rPr>
              <a:t>The Committee proposes these recommendations to allow for more transparency in the work of the Policy Review Committee, provide wider input from Delegates, and allow for more meaningful review and debate by Delegates prior to a vote within a House session. </a:t>
            </a:r>
          </a:p>
          <a:p>
            <a:endParaRPr lang="en-US" sz="1800" b="0" i="0" u="none" strike="noStrike" baseline="0" dirty="0">
              <a:solidFill>
                <a:srgbClr val="000000"/>
              </a:solidFill>
              <a:latin typeface="Palatino Linotype" panose="02040502050505030304" pitchFamily="18" charset="0"/>
            </a:endParaRPr>
          </a:p>
          <a:p>
            <a:pPr marL="285750" lvl="0" indent="-285750">
              <a:buFont typeface="Arial" panose="020B0604020202020204" pitchFamily="34" charset="0"/>
              <a:buChar char="•"/>
            </a:pPr>
            <a:endParaRPr lang="en-US" sz="1800" b="0" i="0" u="none" strike="noStrike" baseline="0" dirty="0">
              <a:solidFill>
                <a:srgbClr val="000000"/>
              </a:solidFill>
              <a:latin typeface="Palatino Linotype" panose="02040502050505030304" pitchFamily="18" charset="0"/>
            </a:endParaRPr>
          </a:p>
          <a:p>
            <a:endParaRPr lang="en-US" sz="1800" b="0" i="0" u="none" strike="noStrike" baseline="0" dirty="0">
              <a:solidFill>
                <a:srgbClr val="000000"/>
              </a:solidFill>
              <a:latin typeface="Palatino Linotype" panose="02040502050505030304" pitchFamily="18" charset="0"/>
            </a:endParaRPr>
          </a:p>
          <a:p>
            <a:endParaRPr lang="en-US" sz="1800" b="0" i="0" u="none" strike="noStrike" baseline="0" dirty="0">
              <a:solidFill>
                <a:srgbClr val="000000"/>
              </a:solidFill>
              <a:latin typeface="Palatino Linotype" panose="02040502050505030304" pitchFamily="18" charset="0"/>
            </a:endParaRPr>
          </a:p>
          <a:p>
            <a:pPr marL="742950" lvl="1" indent="-285750">
              <a:buFont typeface="Arial" panose="020B0604020202020204" pitchFamily="34" charset="0"/>
              <a:buChar char="•"/>
            </a:pPr>
            <a:endParaRPr lang="en-US" sz="1800" b="0" i="0" u="none" strike="noStrike" baseline="0" dirty="0">
              <a:solidFill>
                <a:srgbClr val="000000"/>
              </a:solidFill>
              <a:latin typeface="Palatino Linotype" panose="02040502050505030304" pitchFamily="18" charset="0"/>
            </a:endParaRPr>
          </a:p>
          <a:p>
            <a:endParaRPr lang="en-US" sz="1800" b="0" i="0" u="none" strike="noStrike" baseline="0" dirty="0">
              <a:solidFill>
                <a:srgbClr val="000000"/>
              </a:solidFill>
              <a:latin typeface="Palatino Linotype" panose="02040502050505030304" pitchFamily="18" charset="0"/>
            </a:endParaRPr>
          </a:p>
          <a:p>
            <a:endParaRPr lang="en-US" sz="1800" b="0" i="0" u="none" strike="noStrike" baseline="0" dirty="0">
              <a:solidFill>
                <a:srgbClr val="000000"/>
              </a:solidFill>
              <a:latin typeface="Palatino Linotype" panose="02040502050505030304" pitchFamily="18" charset="0"/>
            </a:endParaRPr>
          </a:p>
          <a:p>
            <a:pPr marL="742950" lvl="1" indent="-285750">
              <a:buFont typeface="Arial" panose="020B0604020202020204" pitchFamily="34" charset="0"/>
              <a:buChar char="•"/>
            </a:pP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34</a:t>
            </a:fld>
            <a:endParaRPr lang="en-US"/>
          </a:p>
        </p:txBody>
      </p:sp>
    </p:spTree>
    <p:extLst>
      <p:ext uri="{BB962C8B-B14F-4D97-AF65-F5344CB8AC3E}">
        <p14:creationId xmlns:p14="http://schemas.microsoft.com/office/powerpoint/2010/main" val="1394173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Cynthia: </a:t>
            </a:r>
            <a:r>
              <a:rPr lang="en-US" dirty="0"/>
              <a:t>This modification to rule 6 of the House Rules of Procedure is to ensure that the policy review committee report shall consider delegate input through open forums, webinars, or other </a:t>
            </a:r>
            <a:r>
              <a:rPr lang="en-US" dirty="0" err="1"/>
              <a:t>communcaitno</a:t>
            </a:r>
            <a:r>
              <a:rPr lang="en-US" dirty="0"/>
              <a:t> means. </a:t>
            </a:r>
          </a:p>
        </p:txBody>
      </p:sp>
      <p:sp>
        <p:nvSpPr>
          <p:cNvPr id="4" name="Slide Number Placeholder 3"/>
          <p:cNvSpPr>
            <a:spLocks noGrp="1"/>
          </p:cNvSpPr>
          <p:nvPr>
            <p:ph type="sldNum" sz="quarter" idx="5"/>
          </p:nvPr>
        </p:nvSpPr>
        <p:spPr/>
        <p:txBody>
          <a:bodyPr/>
          <a:lstStyle/>
          <a:p>
            <a:fld id="{0EAB7227-B331-9740-813C-133FA7EC3AEA}" type="slidenum">
              <a:rPr lang="en-US" smtClean="0"/>
              <a:t>35</a:t>
            </a:fld>
            <a:endParaRPr lang="en-US"/>
          </a:p>
        </p:txBody>
      </p:sp>
    </p:spTree>
    <p:extLst>
      <p:ext uri="{BB962C8B-B14F-4D97-AF65-F5344CB8AC3E}">
        <p14:creationId xmlns:p14="http://schemas.microsoft.com/office/powerpoint/2010/main" val="118672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Cynthia: </a:t>
            </a:r>
            <a:r>
              <a:rPr lang="en-US" dirty="0"/>
              <a:t>This modification to rule 6 of the House Rules of Procedure is to ensure that the policy review committee report shall consider delegate input through open forums, webinars, or other communication means. </a:t>
            </a:r>
          </a:p>
        </p:txBody>
      </p:sp>
      <p:sp>
        <p:nvSpPr>
          <p:cNvPr id="4" name="Slide Number Placeholder 3"/>
          <p:cNvSpPr>
            <a:spLocks noGrp="1"/>
          </p:cNvSpPr>
          <p:nvPr>
            <p:ph type="sldNum" sz="quarter" idx="5"/>
          </p:nvPr>
        </p:nvSpPr>
        <p:spPr/>
        <p:txBody>
          <a:bodyPr/>
          <a:lstStyle/>
          <a:p>
            <a:fld id="{0EAB7227-B331-9740-813C-133FA7EC3AEA}" type="slidenum">
              <a:rPr lang="en-US" smtClean="0"/>
              <a:t>36</a:t>
            </a:fld>
            <a:endParaRPr lang="en-US"/>
          </a:p>
        </p:txBody>
      </p:sp>
    </p:spTree>
    <p:extLst>
      <p:ext uri="{BB962C8B-B14F-4D97-AF65-F5344CB8AC3E}">
        <p14:creationId xmlns:p14="http://schemas.microsoft.com/office/powerpoint/2010/main" val="393339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imes" pitchFamily="-1" charset="0"/>
                <a:ea typeface="Geneva" pitchFamily="-1" charset="-128"/>
                <a:cs typeface="Geneva" pitchFamily="-1" charset="-128"/>
              </a:rPr>
              <a:t>**Staff will</a:t>
            </a:r>
            <a:r>
              <a:rPr lang="en-US" altLang="en-US" sz="1200" b="1" baseline="0" dirty="0">
                <a:latin typeface="Times" pitchFamily="-1" charset="0"/>
                <a:ea typeface="Geneva" pitchFamily="-1" charset="-128"/>
                <a:cs typeface="Geneva" pitchFamily="-1" charset="-128"/>
              </a:rPr>
              <a:t> advance to the next slide with all proposed statements once the script has been read**</a:t>
            </a:r>
            <a:endParaRPr lang="en-US" altLang="en-US" sz="1200" b="1" dirty="0">
              <a:latin typeface="Times" pitchFamily="-1" charset="0"/>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u="sng"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Cynthia</a:t>
            </a:r>
            <a:r>
              <a:rPr lang="en-US" altLang="en-US" sz="1200" dirty="0">
                <a:latin typeface="Times" pitchFamily="-1" charset="0"/>
                <a:ea typeface="Geneva" pitchFamily="-1" charset="-128"/>
                <a:cs typeface="Geneva" pitchFamily="-1" charset="-128"/>
              </a:rPr>
              <a:t>: What are your thoughts on the proposed policy statements?  What questions do you have regarding this policy topic? </a:t>
            </a:r>
          </a:p>
          <a:p>
            <a:endParaRPr lang="en-US" b="1" dirty="0"/>
          </a:p>
        </p:txBody>
      </p:sp>
      <p:sp>
        <p:nvSpPr>
          <p:cNvPr id="4" name="Slide Number Placeholder 3"/>
          <p:cNvSpPr>
            <a:spLocks noGrp="1"/>
          </p:cNvSpPr>
          <p:nvPr>
            <p:ph type="sldNum" sz="quarter" idx="5"/>
          </p:nvPr>
        </p:nvSpPr>
        <p:spPr/>
        <p:txBody>
          <a:bodyPr/>
          <a:lstStyle/>
          <a:p>
            <a:fld id="{0EAB7227-B331-9740-813C-133FA7EC3AEA}" type="slidenum">
              <a:rPr lang="en-US" smtClean="0"/>
              <a:t>37</a:t>
            </a:fld>
            <a:endParaRPr lang="en-US"/>
          </a:p>
        </p:txBody>
      </p:sp>
    </p:spTree>
    <p:extLst>
      <p:ext uri="{BB962C8B-B14F-4D97-AF65-F5344CB8AC3E}">
        <p14:creationId xmlns:p14="http://schemas.microsoft.com/office/powerpoint/2010/main" val="646176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Cynthia</a:t>
            </a:r>
            <a:r>
              <a:rPr lang="en-US" altLang="en-US" sz="1200" dirty="0">
                <a:latin typeface="Times" pitchFamily="-1" charset="0"/>
                <a:ea typeface="Geneva" pitchFamily="-1" charset="-128"/>
                <a:cs typeface="Geneva" pitchFamily="-1" charset="-128"/>
              </a:rPr>
              <a:t>: You have now heard the </a:t>
            </a:r>
            <a:r>
              <a:rPr lang="en-US" altLang="en-US" sz="1200" b="1" u="sng" dirty="0">
                <a:latin typeface="Times" pitchFamily="-1" charset="0"/>
                <a:ea typeface="Geneva" pitchFamily="-1" charset="-128"/>
                <a:cs typeface="Geneva" pitchFamily="-1" charset="-128"/>
              </a:rPr>
              <a:t>2 </a:t>
            </a:r>
            <a:r>
              <a:rPr lang="en-US" altLang="en-US" sz="1200" b="0" u="none" dirty="0">
                <a:latin typeface="Times" pitchFamily="-1" charset="0"/>
                <a:ea typeface="Geneva" pitchFamily="-1" charset="-128"/>
                <a:cs typeface="Geneva" pitchFamily="-1" charset="-128"/>
              </a:rPr>
              <a:t> proposed rule changes and additional guidance as developed by the House Rules Review Committee</a:t>
            </a:r>
            <a:r>
              <a:rPr lang="en-US" altLang="en-US" sz="1200" baseline="0" dirty="0">
                <a:latin typeface="Times" pitchFamily="-1" charset="0"/>
                <a:ea typeface="Geneva" pitchFamily="-1" charset="-128"/>
                <a:cs typeface="Geneva" pitchFamily="-1" charset="-128"/>
              </a:rPr>
              <a:t>. </a:t>
            </a:r>
            <a:r>
              <a:rPr lang="en-US" altLang="en-US" sz="1200" b="0" dirty="0">
                <a:latin typeface="Times" pitchFamily="-1" charset="0"/>
                <a:ea typeface="Geneva" pitchFamily="-1" charset="-128"/>
                <a:cs typeface="Geneva" pitchFamily="-1" charset="-128"/>
              </a:rPr>
              <a:t>At this time, I would like to turn over the discussion to </a:t>
            </a:r>
            <a:r>
              <a:rPr lang="en-US" altLang="en-US" sz="1200" b="1" u="sng" dirty="0">
                <a:latin typeface="Times" pitchFamily="-1" charset="0"/>
                <a:ea typeface="Geneva" pitchFamily="-1" charset="-128"/>
                <a:cs typeface="Geneva" pitchFamily="-1" charset="-128"/>
              </a:rPr>
              <a:t>Brian Wall </a:t>
            </a:r>
            <a:r>
              <a:rPr lang="en-US" altLang="en-US" sz="1200" b="0" dirty="0">
                <a:latin typeface="Times" pitchFamily="-1" charset="0"/>
                <a:ea typeface="Geneva" pitchFamily="-1" charset="-128"/>
                <a:cs typeface="Geneva" pitchFamily="-1" charset="-128"/>
              </a:rPr>
              <a:t>who will be our moderator this evening. Brian… </a:t>
            </a:r>
            <a:r>
              <a:rPr lang="en-US" altLang="en-US" sz="1200" b="1" baseline="0" dirty="0">
                <a:latin typeface="Times" pitchFamily="-1" charset="0"/>
                <a:ea typeface="Geneva" pitchFamily="-1" charset="-128"/>
                <a:cs typeface="Geneva" pitchFamily="-1" charset="-128"/>
              </a:rPr>
              <a:t>**Staff will read questions/comments to the audience**</a:t>
            </a:r>
            <a:endParaRPr lang="en-US" altLang="en-US" sz="1200" b="1" dirty="0">
              <a:latin typeface="Times" pitchFamily="-1" charset="0"/>
              <a:ea typeface="Geneva" pitchFamily="-1" charset="-128"/>
              <a:cs typeface="Geneva" pitchFamily="-1" charset="-128"/>
            </a:endParaRPr>
          </a:p>
          <a:p>
            <a:endParaRPr lang="en-US" dirty="0"/>
          </a:p>
          <a:p>
            <a:r>
              <a:rPr lang="en-US" b="1" dirty="0"/>
              <a:t>****When questions and ended then Cynthia can thank Speaker Duke and the Committee prior to turning things back to Missy for closing comments*****</a:t>
            </a:r>
          </a:p>
        </p:txBody>
      </p:sp>
      <p:sp>
        <p:nvSpPr>
          <p:cNvPr id="4" name="Slide Number Placeholder 3"/>
          <p:cNvSpPr>
            <a:spLocks noGrp="1"/>
          </p:cNvSpPr>
          <p:nvPr>
            <p:ph type="sldNum" sz="quarter" idx="5"/>
          </p:nvPr>
        </p:nvSpPr>
        <p:spPr/>
        <p:txBody>
          <a:bodyPr/>
          <a:lstStyle/>
          <a:p>
            <a:fld id="{0EAB7227-B331-9740-813C-133FA7EC3AEA}" type="slidenum">
              <a:rPr lang="en-US" smtClean="0"/>
              <a:t>38</a:t>
            </a:fld>
            <a:endParaRPr lang="en-US"/>
          </a:p>
        </p:txBody>
      </p:sp>
    </p:spTree>
    <p:extLst>
      <p:ext uri="{BB962C8B-B14F-4D97-AF65-F5344CB8AC3E}">
        <p14:creationId xmlns:p14="http://schemas.microsoft.com/office/powerpoint/2010/main" val="2351086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dirty="0"/>
              <a:t>:</a:t>
            </a:r>
            <a:r>
              <a:rPr lang="en-US" baseline="0" dirty="0"/>
              <a:t> (</a:t>
            </a:r>
            <a:r>
              <a:rPr lang="en-US" dirty="0"/>
              <a:t>please</a:t>
            </a:r>
            <a:r>
              <a:rPr lang="en-US" baseline="0" dirty="0"/>
              <a:t> read the information above and add commentary as needed)</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39</a:t>
            </a:fld>
            <a:endParaRPr lang="en-US"/>
          </a:p>
        </p:txBody>
      </p:sp>
    </p:spTree>
    <p:extLst>
      <p:ext uri="{BB962C8B-B14F-4D97-AF65-F5344CB8AC3E}">
        <p14:creationId xmlns:p14="http://schemas.microsoft.com/office/powerpoint/2010/main" val="61443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dirty="0"/>
              <a:t>:  Before</a:t>
            </a:r>
            <a:r>
              <a:rPr lang="en-US" baseline="0" dirty="0"/>
              <a:t> we get started, </a:t>
            </a:r>
            <a:r>
              <a:rPr lang="en-US" dirty="0"/>
              <a:t>I’d like to thank the members</a:t>
            </a:r>
            <a:r>
              <a:rPr lang="en-US" baseline="0" dirty="0"/>
              <a:t> of the </a:t>
            </a:r>
            <a:r>
              <a:rPr lang="en-US" b="1" u="sng" baseline="0" dirty="0"/>
              <a:t>2021-2022</a:t>
            </a:r>
            <a:r>
              <a:rPr lang="en-US" baseline="0" dirty="0"/>
              <a:t> Policy Reference Committee for their hard work reviewing your feedback from two open hearing webinars.  These individuals met virtually and developed recommendations on the </a:t>
            </a:r>
            <a:r>
              <a:rPr lang="en-US" b="1" u="sng" baseline="0" dirty="0"/>
              <a:t>11</a:t>
            </a:r>
            <a:r>
              <a:rPr lang="en-US" baseline="0" dirty="0"/>
              <a:t> proposed policy statements that we will review this evening.  **Read names of committee members**</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a:t>
            </a:fld>
            <a:endParaRPr lang="en-US"/>
          </a:p>
        </p:txBody>
      </p:sp>
    </p:spTree>
    <p:extLst>
      <p:ext uri="{BB962C8B-B14F-4D97-AF65-F5344CB8AC3E}">
        <p14:creationId xmlns:p14="http://schemas.microsoft.com/office/powerpoint/2010/main" val="2478066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Times" pitchFamily="-1" charset="0"/>
                <a:ea typeface="Geneva" pitchFamily="-1" charset="-128"/>
                <a:cs typeface="Geneva" pitchFamily="-1" charset="-128"/>
              </a:rPr>
              <a:t>Missy</a:t>
            </a:r>
            <a:r>
              <a:rPr lang="en-US" altLang="en-US" dirty="0">
                <a:latin typeface="Times" pitchFamily="-1" charset="0"/>
                <a:ea typeface="Geneva" pitchFamily="-1" charset="-128"/>
                <a:cs typeface="Geneva" pitchFamily="-1" charset="-128"/>
              </a:rPr>
              <a:t>: We now want to make sure you’re aware</a:t>
            </a:r>
            <a:r>
              <a:rPr lang="en-US" altLang="en-US" baseline="0" dirty="0">
                <a:latin typeface="Times" pitchFamily="-1" charset="0"/>
                <a:ea typeface="Geneva" pitchFamily="-1" charset="-128"/>
                <a:cs typeface="Geneva" pitchFamily="-1" charset="-128"/>
              </a:rPr>
              <a:t> of the policy-related opportunities available during the upcoming Annual Meeting.  </a:t>
            </a:r>
            <a:r>
              <a:rPr lang="en-US" altLang="en-US" dirty="0">
                <a:latin typeface="Times" pitchFamily="-1" charset="0"/>
                <a:ea typeface="Geneva" pitchFamily="-1" charset="-128"/>
                <a:cs typeface="Geneva" pitchFamily="-1" charset="-128"/>
              </a:rPr>
              <a:t>On the screen, you’ll see the current schedule of House sessions for meeting attendees. Please ensure you book your travel accordingly to attend both sessions of </a:t>
            </a:r>
            <a:r>
              <a:rPr lang="en-US" altLang="en-US">
                <a:latin typeface="Times" pitchFamily="-1" charset="0"/>
                <a:ea typeface="Geneva" pitchFamily="-1" charset="-128"/>
                <a:cs typeface="Geneva" pitchFamily="-1" charset="-128"/>
              </a:rPr>
              <a:t>the House.  </a:t>
            </a:r>
            <a:r>
              <a:rPr lang="en-US" altLang="en-US" dirty="0">
                <a:latin typeface="Times" pitchFamily="-1" charset="0"/>
                <a:ea typeface="Geneva" pitchFamily="-1" charset="-128"/>
                <a:cs typeface="Geneva" pitchFamily="-1" charset="-128"/>
              </a:rPr>
              <a:t>If you would like a refresher about House</a:t>
            </a:r>
            <a:r>
              <a:rPr lang="en-US" altLang="en-US" baseline="0" dirty="0">
                <a:latin typeface="Times" pitchFamily="-1" charset="0"/>
                <a:ea typeface="Geneva" pitchFamily="-1" charset="-128"/>
                <a:cs typeface="Geneva" pitchFamily="-1" charset="-128"/>
              </a:rPr>
              <a:t> procedures, a recorded orientation webinar is available on the House of Delegates webpage.</a:t>
            </a:r>
          </a:p>
          <a:p>
            <a:endParaRPr lang="en-US" altLang="en-US" baseline="0" dirty="0">
              <a:latin typeface="Times" pitchFamily="-1" charset="0"/>
              <a:ea typeface="Geneva" pitchFamily="-1" charset="-128"/>
              <a:cs typeface="Geneva" pitchFamily="-1" charset="-128"/>
            </a:endParaRPr>
          </a:p>
          <a:p>
            <a:r>
              <a:rPr lang="en-US" altLang="en-US" baseline="0" dirty="0">
                <a:latin typeface="Times" pitchFamily="-1" charset="0"/>
                <a:ea typeface="Geneva" pitchFamily="-1" charset="-128"/>
                <a:cs typeface="Geneva" pitchFamily="-1" charset="-128"/>
              </a:rPr>
              <a:t>The other House committees have also been very active over the past year in preparing for the House.  I encourage you to review the report of the House Rules Review Committee and the Policy Committee as you gear up for </a:t>
            </a:r>
            <a:r>
              <a:rPr lang="en-US" altLang="en-US" b="1" u="sng" baseline="0" dirty="0">
                <a:latin typeface="Times" pitchFamily="-1" charset="0"/>
                <a:ea typeface="Geneva" pitchFamily="-1" charset="-128"/>
                <a:cs typeface="Geneva" pitchFamily="-1" charset="-128"/>
              </a:rPr>
              <a:t>APhA2022</a:t>
            </a:r>
            <a:r>
              <a:rPr lang="en-US" altLang="en-US" baseline="0" dirty="0">
                <a:latin typeface="Times" pitchFamily="-1" charset="0"/>
                <a:ea typeface="Geneva" pitchFamily="-1" charset="-128"/>
                <a:cs typeface="Geneva" pitchFamily="-1" charset="-128"/>
              </a:rPr>
              <a:t>.  </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40</a:t>
            </a:fld>
            <a:endParaRPr lang="en-US"/>
          </a:p>
        </p:txBody>
      </p:sp>
    </p:spTree>
    <p:extLst>
      <p:ext uri="{BB962C8B-B14F-4D97-AF65-F5344CB8AC3E}">
        <p14:creationId xmlns:p14="http://schemas.microsoft.com/office/powerpoint/2010/main" val="1835576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800" b="1" dirty="0">
                <a:solidFill>
                  <a:srgbClr val="4A5FAB"/>
                </a:solidFill>
                <a:latin typeface="Calibri" panose="020F0502020204030204"/>
                <a:cs typeface="Calibri" panose="020F0502020204030204" pitchFamily="34" charset="0"/>
              </a:rPr>
              <a:t>Do you have a passion for policy?</a:t>
            </a:r>
          </a:p>
          <a:p>
            <a:pPr marL="0" lvl="0" indent="0">
              <a:buFont typeface="Arial" panose="020B0604020202020204" pitchFamily="34" charset="0"/>
              <a:buNone/>
            </a:pPr>
            <a:endParaRPr lang="en-US" sz="2800" b="1"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The House of Delegates Committee on Nominations is seeking applications for the office of Speaker-elect. </a:t>
            </a:r>
          </a:p>
          <a:p>
            <a:pPr marL="0" lvl="0" indent="0">
              <a:buFont typeface="Arial" panose="020B0604020202020204" pitchFamily="34" charset="0"/>
              <a:buNone/>
            </a:pPr>
            <a:endParaRPr lang="en-US"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The Speaker-elect will be elected and installed during the APhA2022 Annual Meeting and will complete a three-year term through the 2025 Annual Meeting. </a:t>
            </a:r>
          </a:p>
          <a:p>
            <a:pPr marL="0" lvl="0" indent="0">
              <a:buFont typeface="Arial" panose="020B0604020202020204" pitchFamily="34" charset="0"/>
              <a:buNone/>
            </a:pPr>
            <a:endParaRPr lang="en-US"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If interested submit a </a:t>
            </a:r>
            <a:r>
              <a:rPr lang="en-US" dirty="0">
                <a:solidFill>
                  <a:srgbClr val="4A5FAB"/>
                </a:solidFill>
                <a:latin typeface="Calibri" panose="020F0502020204030204"/>
                <a:cs typeface="Calibri" panose="020F0502020204030204" pitchFamily="34" charset="0"/>
                <a:hlinkClick r:id="rId3"/>
              </a:rPr>
              <a:t>candidate application </a:t>
            </a:r>
            <a:r>
              <a:rPr lang="en-US" dirty="0">
                <a:solidFill>
                  <a:srgbClr val="4A5FAB"/>
                </a:solidFill>
                <a:latin typeface="Calibri" panose="020F0502020204030204"/>
                <a:cs typeface="Calibri" panose="020F0502020204030204" pitchFamily="34" charset="0"/>
              </a:rPr>
              <a:t>by </a:t>
            </a:r>
            <a:r>
              <a:rPr lang="en-US" b="1" dirty="0">
                <a:solidFill>
                  <a:srgbClr val="4A5FAB"/>
                </a:solidFill>
                <a:highlight>
                  <a:srgbClr val="FFFF00"/>
                </a:highlight>
                <a:latin typeface="Calibri" panose="020F0502020204030204"/>
                <a:cs typeface="Calibri" panose="020F0502020204030204" pitchFamily="34" charset="0"/>
              </a:rPr>
              <a:t>March 17, 2022</a:t>
            </a:r>
            <a:r>
              <a:rPr lang="en-US" dirty="0">
                <a:solidFill>
                  <a:srgbClr val="4A5FAB"/>
                </a:solidFill>
                <a:latin typeface="Calibri" panose="020F0502020204030204"/>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41</a:t>
            </a:fld>
            <a:endParaRPr lang="en-US"/>
          </a:p>
        </p:txBody>
      </p:sp>
    </p:spTree>
    <p:extLst>
      <p:ext uri="{BB962C8B-B14F-4D97-AF65-F5344CB8AC3E}">
        <p14:creationId xmlns:p14="http://schemas.microsoft.com/office/powerpoint/2010/main" val="4452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**Review info above…depending on time, we can take input now or encourage people to send staff an email**</a:t>
            </a:r>
            <a:endParaRPr lang="en-US" b="1" dirty="0"/>
          </a:p>
          <a:p>
            <a:r>
              <a:rPr lang="en-US" b="1" u="sng" dirty="0"/>
              <a:t>Missy</a:t>
            </a:r>
            <a:r>
              <a:rPr lang="en-US" dirty="0"/>
              <a:t>:  Since</a:t>
            </a:r>
            <a:r>
              <a:rPr lang="en-US" baseline="0" dirty="0"/>
              <a:t> </a:t>
            </a:r>
            <a:r>
              <a:rPr lang="en-US" baseline="0" dirty="0" err="1"/>
              <a:t>APhA’s</a:t>
            </a:r>
            <a:r>
              <a:rPr lang="en-US" baseline="0" dirty="0"/>
              <a:t> policy development process happens year-around, we’re already looking ahead to </a:t>
            </a:r>
            <a:r>
              <a:rPr lang="en-US" b="1" u="sng" baseline="0" dirty="0"/>
              <a:t>2023</a:t>
            </a:r>
            <a:r>
              <a:rPr lang="en-US" baseline="0" dirty="0"/>
              <a:t>.  </a:t>
            </a:r>
            <a:endParaRPr lang="en-US" b="1"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42</a:t>
            </a:fld>
            <a:endParaRPr lang="en-US"/>
          </a:p>
        </p:txBody>
      </p:sp>
    </p:spTree>
    <p:extLst>
      <p:ext uri="{BB962C8B-B14F-4D97-AF65-F5344CB8AC3E}">
        <p14:creationId xmlns:p14="http://schemas.microsoft.com/office/powerpoint/2010/main" val="2520893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**Review info above…depending on time, we can take input now or encourage people to send staff an email**</a:t>
            </a:r>
            <a:endParaRPr lang="en-US" b="1" dirty="0"/>
          </a:p>
          <a:p>
            <a:r>
              <a:rPr lang="en-US" b="1" u="sng" dirty="0"/>
              <a:t>Missy</a:t>
            </a:r>
            <a:r>
              <a:rPr lang="en-US" dirty="0"/>
              <a:t>:  Lastly, the time is now to submit your application for appointment to the next cycle of House committees. I will work with the incoming Speaker-elect to appoint the next round of committees in April so submit your applications now</a:t>
            </a:r>
            <a:r>
              <a:rPr lang="en-US" baseline="0" dirty="0"/>
              <a:t>.  </a:t>
            </a:r>
            <a:endParaRPr lang="en-US" b="1"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43</a:t>
            </a:fld>
            <a:endParaRPr lang="en-US"/>
          </a:p>
        </p:txBody>
      </p:sp>
    </p:spTree>
    <p:extLst>
      <p:ext uri="{BB962C8B-B14F-4D97-AF65-F5344CB8AC3E}">
        <p14:creationId xmlns:p14="http://schemas.microsoft.com/office/powerpoint/2010/main" val="2247476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Missy</a:t>
            </a:r>
            <a:r>
              <a:rPr lang="en-US" sz="1200" dirty="0"/>
              <a:t>: Thank</a:t>
            </a:r>
            <a:r>
              <a:rPr lang="en-US" sz="1200" baseline="0" dirty="0"/>
              <a:t> you for your interest in the background information for the March </a:t>
            </a:r>
            <a:r>
              <a:rPr lang="en-US" sz="1200" b="1" baseline="0" dirty="0"/>
              <a:t>APhA</a:t>
            </a:r>
            <a:r>
              <a:rPr lang="en-US" sz="1200" b="1" u="sng" baseline="0" dirty="0"/>
              <a:t>2022 House Sessions</a:t>
            </a:r>
            <a:r>
              <a:rPr lang="en-US" sz="1200" baseline="0" dirty="0"/>
              <a:t>.  For further information, please visit the House of Delegates website shown on the screen.  We look forward to continuing this discussion and encourage you to submit further questions, comments, or suggestions to hod@aphanet.org.  </a:t>
            </a:r>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44</a:t>
            </a:fld>
            <a:endParaRPr lang="en-US"/>
          </a:p>
        </p:txBody>
      </p:sp>
    </p:spTree>
    <p:extLst>
      <p:ext uri="{BB962C8B-B14F-4D97-AF65-F5344CB8AC3E}">
        <p14:creationId xmlns:p14="http://schemas.microsoft.com/office/powerpoint/2010/main" val="285786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dirty="0"/>
              <a:t>:</a:t>
            </a:r>
            <a:r>
              <a:rPr lang="en-US" baseline="0" dirty="0"/>
              <a:t> What you see on your screen now is a brief overview of </a:t>
            </a:r>
            <a:r>
              <a:rPr lang="en-US" baseline="0" dirty="0" err="1"/>
              <a:t>APhA’s</a:t>
            </a:r>
            <a:r>
              <a:rPr lang="en-US" baseline="0" dirty="0"/>
              <a:t> policy process.  Right now, we are at step 4 and the input that you give on this webinar will help to advance the work of the House and prepare yourself for the House session in </a:t>
            </a:r>
            <a:r>
              <a:rPr lang="en-US" b="1" u="sng" baseline="0" dirty="0"/>
              <a:t>March</a:t>
            </a:r>
            <a:r>
              <a:rPr lang="en-US" baseline="0"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a:t>
            </a:fld>
            <a:endParaRPr lang="en-US"/>
          </a:p>
        </p:txBody>
      </p:sp>
    </p:spTree>
    <p:extLst>
      <p:ext uri="{BB962C8B-B14F-4D97-AF65-F5344CB8AC3E}">
        <p14:creationId xmlns:p14="http://schemas.microsoft.com/office/powerpoint/2010/main" val="316223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dirty="0"/>
              <a:t>: We</a:t>
            </a:r>
            <a:r>
              <a:rPr lang="en-US" baseline="0" dirty="0"/>
              <a:t> have provided two links to the policy manual for your reference throughout this presentation. The first is an online searchable database and the other is a PDF version. You can click on these links in the provided handout under the handouts tab in your </a:t>
            </a:r>
            <a:r>
              <a:rPr lang="en-US" baseline="0" dirty="0" err="1"/>
              <a:t>gotowebinar</a:t>
            </a:r>
            <a:r>
              <a:rPr lang="en-US" baseline="0" dirty="0"/>
              <a:t> control panel.</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6</a:t>
            </a:fld>
            <a:endParaRPr lang="en-US"/>
          </a:p>
        </p:txBody>
      </p:sp>
    </p:spTree>
    <p:extLst>
      <p:ext uri="{BB962C8B-B14F-4D97-AF65-F5344CB8AC3E}">
        <p14:creationId xmlns:p14="http://schemas.microsoft.com/office/powerpoint/2010/main" val="8747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Missy:</a:t>
            </a:r>
            <a:r>
              <a:rPr lang="en-US" b="0" u="none" dirty="0"/>
              <a:t> I will now turn it over to </a:t>
            </a:r>
            <a:r>
              <a:rPr lang="en-US" b="1" u="sng" dirty="0"/>
              <a:t>Alison Knutson</a:t>
            </a:r>
            <a:r>
              <a:rPr lang="en-US" b="0" u="none" baseline="0" dirty="0"/>
              <a:t>, Chair of the Policy Committee to review the proposed policy statements.</a:t>
            </a: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Alison</a:t>
            </a:r>
            <a:r>
              <a:rPr lang="en-US" dirty="0"/>
              <a:t>: Thank you Speaker Duke.  As presented during the previous Policy Committee open hearing sessions in January, t</a:t>
            </a:r>
            <a:r>
              <a:rPr lang="en-US" baseline="0" dirty="0"/>
              <a:t>he topics chosen for the </a:t>
            </a:r>
            <a:r>
              <a:rPr lang="en-US" b="1" u="sng" baseline="0" dirty="0"/>
              <a:t>2022</a:t>
            </a:r>
            <a:r>
              <a:rPr lang="en-US" baseline="0" dirty="0"/>
              <a:t> House were proposed by </a:t>
            </a:r>
            <a:r>
              <a:rPr lang="en-US" u="none" baseline="0" dirty="0"/>
              <a:t>you and include </a:t>
            </a:r>
            <a:r>
              <a:rPr lang="en-US" b="1" u="none" baseline="0" dirty="0"/>
              <a:t>Standard of Care Regulatory Model for State Pharmacy Practice Acts, Data Security in Pharmacy Practice, Data Use and Access Rights in Pharmacy Practice. </a:t>
            </a:r>
            <a:r>
              <a:rPr lang="en-US" u="none" baseline="0" dirty="0"/>
              <a:t>At</a:t>
            </a:r>
            <a:r>
              <a:rPr lang="en-US" baseline="0" dirty="0"/>
              <a:t> the end of each of the topics we will pause for your thoughts and provide time for any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an overview, the Committee is recommending to adopt all but two statements as written, and I will discuss in more detail the two items that are recommended with suggested amendments.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 free to submit questions/comments into the question box on your screen during the webinar </a:t>
            </a:r>
            <a:r>
              <a:rPr lang="en-US" dirty="0"/>
              <a:t>or provide them to hod@aphanet.org after the webinar.</a:t>
            </a:r>
            <a:endParaRPr lang="en-US" strike="sngStrike"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7</a:t>
            </a:fld>
            <a:endParaRPr lang="en-US"/>
          </a:p>
        </p:txBody>
      </p:sp>
    </p:spTree>
    <p:extLst>
      <p:ext uri="{BB962C8B-B14F-4D97-AF65-F5344CB8AC3E}">
        <p14:creationId xmlns:p14="http://schemas.microsoft.com/office/powerpoint/2010/main" val="164411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(Staff will advance to the next</a:t>
            </a:r>
            <a:r>
              <a:rPr lang="en-US" b="1" baseline="0" dirty="0"/>
              <a:t> slide once the topic title is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8</a:t>
            </a:fld>
            <a:endParaRPr lang="en-US"/>
          </a:p>
        </p:txBody>
      </p:sp>
    </p:spTree>
    <p:extLst>
      <p:ext uri="{BB962C8B-B14F-4D97-AF65-F5344CB8AC3E}">
        <p14:creationId xmlns:p14="http://schemas.microsoft.com/office/powerpoint/2010/main" val="44376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42950" algn="l"/>
              </a:tabLst>
            </a:pPr>
            <a:r>
              <a:rPr lang="en-US" sz="1200" b="1" dirty="0">
                <a:effectLst/>
                <a:ea typeface="Times New Roman" panose="02020603050405020304" pitchFamily="18" charset="0"/>
              </a:rPr>
              <a:t>The APhA Policy Reference Committee recommends </a:t>
            </a:r>
            <a:r>
              <a:rPr lang="en-US" sz="1200" b="1" u="sng" dirty="0">
                <a:solidFill>
                  <a:srgbClr val="FF0000"/>
                </a:solidFill>
                <a:effectLst/>
                <a:ea typeface="Times New Roman" panose="02020603050405020304" pitchFamily="18" charset="0"/>
              </a:rPr>
              <a:t>adoption</a:t>
            </a:r>
            <a:r>
              <a:rPr lang="en-US" sz="1200" b="1" dirty="0">
                <a:effectLst/>
                <a:ea typeface="Times New Roman" panose="02020603050405020304" pitchFamily="18" charset="0"/>
              </a:rPr>
              <a:t> of the following as </a:t>
            </a:r>
            <a:r>
              <a:rPr lang="en-US" sz="1200" b="1" u="sng" dirty="0">
                <a:solidFill>
                  <a:srgbClr val="FF0000"/>
                </a:solidFill>
                <a:effectLst/>
                <a:ea typeface="Times New Roman" panose="02020603050405020304" pitchFamily="18" charset="0"/>
              </a:rPr>
              <a:t>written</a:t>
            </a:r>
            <a:r>
              <a:rPr lang="en-US" sz="1200" b="1" dirty="0">
                <a:effectLst/>
                <a:ea typeface="Times New Roman" panose="02020603050405020304" pitchFamily="18" charset="0"/>
              </a:rPr>
              <a:t>.</a:t>
            </a:r>
            <a:endParaRPr lang="en-US" sz="1200" dirty="0">
              <a:effectLst/>
              <a:ea typeface="Times New Roman" panose="02020603050405020304" pitchFamily="18" charset="0"/>
            </a:endParaRP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9</a:t>
            </a:fld>
            <a:endParaRPr lang="en-US"/>
          </a:p>
        </p:txBody>
      </p:sp>
    </p:spTree>
    <p:extLst>
      <p:ext uri="{BB962C8B-B14F-4D97-AF65-F5344CB8AC3E}">
        <p14:creationId xmlns:p14="http://schemas.microsoft.com/office/powerpoint/2010/main" val="167605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4E23E86-BBB0-404E-81D8-CC43EAAFF9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350520"/>
          </a:xfrm>
          <a:prstGeom prst="rect">
            <a:avLst/>
          </a:prstGeom>
        </p:spPr>
        <p:txBody>
          <a:bodyPr wrap="square" lIns="0" tIns="0" rIns="0" bIns="0">
            <a:spAutoFit/>
          </a:bodyPr>
          <a:lstStyle>
            <a:lvl1pPr>
              <a:defRPr>
                <a:solidFill>
                  <a:schemeClr val="bg1"/>
                </a:solidFill>
                <a:latin typeface="+mn-lt"/>
                <a:ea typeface="Roboto" panose="02000000000000000000" pitchFamily="2" charset="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82636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9" name="TextBox 8">
            <a:extLst>
              <a:ext uri="{FF2B5EF4-FFF2-40B4-BE49-F238E27FC236}">
                <a16:creationId xmlns:a16="http://schemas.microsoft.com/office/drawing/2014/main" id="{2905459B-A554-7F47-A93B-9AEBC63BE267}"/>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1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a:p>
        </p:txBody>
      </p:sp>
    </p:spTree>
    <p:extLst>
      <p:ext uri="{BB962C8B-B14F-4D97-AF65-F5344CB8AC3E}">
        <p14:creationId xmlns:p14="http://schemas.microsoft.com/office/powerpoint/2010/main" val="3690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07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079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6B54ADF8-19FE-FC4A-B3EE-15FAB1F18D01}"/>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2659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1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Tree>
    <p:extLst>
      <p:ext uri="{BB962C8B-B14F-4D97-AF65-F5344CB8AC3E}">
        <p14:creationId xmlns:p14="http://schemas.microsoft.com/office/powerpoint/2010/main" val="31861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8877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53A1-6E58-42B4-A8E9-1123B3AE89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1531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5754AFD6-369B-B049-849E-A79B5696127A}"/>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382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0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Tree>
    <p:extLst>
      <p:ext uri="{BB962C8B-B14F-4D97-AF65-F5344CB8AC3E}">
        <p14:creationId xmlns:p14="http://schemas.microsoft.com/office/powerpoint/2010/main" val="274626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4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4298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4082909D-77F0-2C4C-A24D-DF5EA5E576A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4165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5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Tree>
    <p:extLst>
      <p:ext uri="{BB962C8B-B14F-4D97-AF65-F5344CB8AC3E}">
        <p14:creationId xmlns:p14="http://schemas.microsoft.com/office/powerpoint/2010/main" val="24793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3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900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487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sz="half" idx="2"/>
          </p:nvPr>
        </p:nvSpPr>
        <p:spPr>
          <a:xfrm>
            <a:off x="457200" y="3124200"/>
            <a:ext cx="545592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4" name="Holder 4"/>
          <p:cNvSpPr>
            <a:spLocks noGrp="1"/>
          </p:cNvSpPr>
          <p:nvPr>
            <p:ph sz="half" idx="3"/>
          </p:nvPr>
        </p:nvSpPr>
        <p:spPr>
          <a:xfrm>
            <a:off x="6248400" y="3124200"/>
            <a:ext cx="533400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6636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8" name="Holder 3">
            <a:extLst>
              <a:ext uri="{FF2B5EF4-FFF2-40B4-BE49-F238E27FC236}">
                <a16:creationId xmlns:a16="http://schemas.microsoft.com/office/drawing/2014/main" id="{DF55C8E5-D865-E24C-8C04-281DAC49E0C5}"/>
              </a:ext>
            </a:extLst>
          </p:cNvPr>
          <p:cNvSpPr>
            <a:spLocks noGrp="1"/>
          </p:cNvSpPr>
          <p:nvPr>
            <p:ph type="body" idx="1"/>
          </p:nvPr>
        </p:nvSpPr>
        <p:spPr>
          <a:xfrm>
            <a:off x="444500" y="3048000"/>
            <a:ext cx="6032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9" name="Text Placeholder 9">
            <a:extLst>
              <a:ext uri="{FF2B5EF4-FFF2-40B4-BE49-F238E27FC236}">
                <a16:creationId xmlns:a16="http://schemas.microsoft.com/office/drawing/2014/main" id="{3A7CB75A-426B-B945-ACCE-35ED47B47A54}"/>
              </a:ext>
            </a:extLst>
          </p:cNvPr>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5" name="Holder 5"/>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a:stretch>
              <a:fillRect/>
            </a:stretch>
          </a:blip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TextBox 8">
            <a:extLst>
              <a:ext uri="{FF2B5EF4-FFF2-40B4-BE49-F238E27FC236}">
                <a16:creationId xmlns:a16="http://schemas.microsoft.com/office/drawing/2014/main" id="{A1D96BB3-036E-5747-A220-42D23427D815}"/>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9620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sp>
        <p:nvSpPr>
          <p:cNvPr id="2" name="Holder 2"/>
          <p:cNvSpPr>
            <a:spLocks noGrp="1"/>
          </p:cNvSpPr>
          <p:nvPr>
            <p:ph type="ftr" sz="quarter" idx="5"/>
          </p:nvPr>
        </p:nvSpPr>
        <p:spPr>
          <a:xfrm>
            <a:off x="10134600" y="641985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061700" cy="307777"/>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BFC58021-21D5-9C43-9C74-CB63B83ED872}"/>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3462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44198"/>
          </a:solidFill>
        </p:spPr>
        <p:txBody>
          <a:bodyPr wrap="square" lIns="0" tIns="0" rIns="0" bIns="0" rtlCol="0"/>
          <a:lstStyle/>
          <a:p>
            <a:endParaRPr/>
          </a:p>
        </p:txBody>
      </p:sp>
      <p:sp>
        <p:nvSpPr>
          <p:cNvPr id="2" name="Holder 2"/>
          <p:cNvSpPr>
            <a:spLocks noGrp="1"/>
          </p:cNvSpPr>
          <p:nvPr>
            <p:ph type="ftr" sz="quarter" idx="5"/>
          </p:nvPr>
        </p:nvSpPr>
        <p:spPr>
          <a:xfrm>
            <a:off x="101346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A534A98-E6AF-1C43-8F88-B70A83717541}"/>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8870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312B7E"/>
          </a:solidFill>
        </p:spPr>
        <p:txBody>
          <a:bodyPr wrap="square" lIns="0" tIns="0" rIns="0" bIns="0" rtlCol="0"/>
          <a:lstStyle/>
          <a:p>
            <a:endParaRPr/>
          </a:p>
        </p:txBody>
      </p:sp>
      <p:sp>
        <p:nvSpPr>
          <p:cNvPr id="2" name="Holder 2"/>
          <p:cNvSpPr>
            <a:spLocks noGrp="1"/>
          </p:cNvSpPr>
          <p:nvPr>
            <p:ph type="ftr" sz="quarter" idx="5"/>
          </p:nvPr>
        </p:nvSpPr>
        <p:spPr>
          <a:xfrm>
            <a:off x="10058400" y="6410325"/>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0C7B6932-A939-5349-B81B-FC92713672A4}"/>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209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4A5EAB"/>
          </a:solid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07777"/>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178ADAA-D634-5D45-AA87-89AE70089E66}"/>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w="57150">
            <a:solidFill>
              <a:srgbClr val="007167"/>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248" y="5911406"/>
            <a:ext cx="2007362" cy="855154"/>
          </a:xfrm>
          <a:prstGeom prst="rect">
            <a:avLst/>
          </a:prstGeom>
        </p:spPr>
      </p:pic>
    </p:spTree>
    <p:extLst>
      <p:ext uri="{BB962C8B-B14F-4D97-AF65-F5344CB8AC3E}">
        <p14:creationId xmlns:p14="http://schemas.microsoft.com/office/powerpoint/2010/main" val="372189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B9B826E6-6995-4276-8BA9-1273BA1BA2F4}" type="datetimeFigureOut">
              <a:rPr lang="en-US" smtClean="0"/>
              <a:pPr/>
              <a:t>2/9/2022</a:t>
            </a:fld>
            <a:endParaRPr lang="en-US"/>
          </a:p>
        </p:txBody>
      </p:sp>
      <p:sp>
        <p:nvSpPr>
          <p:cNvPr id="8" name="Slide Number Placeholder 7"/>
          <p:cNvSpPr>
            <a:spLocks noGrp="1"/>
          </p:cNvSpPr>
          <p:nvPr>
            <p:ph type="sldNum" sz="quarter" idx="11"/>
          </p:nvPr>
        </p:nvSpPr>
        <p:spPr/>
        <p:txBody>
          <a:bodyPr/>
          <a:lstStyle/>
          <a:p>
            <a:fld id="{13F92459-F312-4E49-AE62-51BB1522CD5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619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C29AE3-029F-C442-AD18-1B910002DE88}"/>
              </a:ext>
            </a:extLst>
          </p:cNvPr>
          <p:cNvSpPr/>
          <p:nvPr userDrawn="1"/>
        </p:nvSpPr>
        <p:spPr>
          <a:xfrm>
            <a:off x="0" y="1"/>
            <a:ext cx="12192000" cy="69040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3398520"/>
            <a:ext cx="10363200" cy="777136"/>
          </a:xfrm>
          <a:prstGeom prst="rect">
            <a:avLst/>
          </a:prstGeom>
          <a:ln>
            <a:noFill/>
          </a:ln>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4495800"/>
            <a:ext cx="10363200" cy="38100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1" y="685800"/>
            <a:ext cx="2002563" cy="633182"/>
          </a:xfrm>
          <a:prstGeom prst="rect">
            <a:avLst/>
          </a:prstGeom>
        </p:spPr>
      </p:pic>
    </p:spTree>
    <p:extLst>
      <p:ext uri="{BB962C8B-B14F-4D97-AF65-F5344CB8AC3E}">
        <p14:creationId xmlns:p14="http://schemas.microsoft.com/office/powerpoint/2010/main" val="8346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117813-7C5F-47E2-A56F-03CCB10DDC64}"/>
              </a:ext>
            </a:extLst>
          </p:cNvPr>
          <p:cNvSpPr>
            <a:spLocks noGrp="1"/>
          </p:cNvSpPr>
          <p:nvPr>
            <p:ph type="pic" sz="quarter" idx="12" hasCustomPrompt="1"/>
          </p:nvPr>
        </p:nvSpPr>
        <p:spPr>
          <a:xfrm>
            <a:off x="0" y="488156"/>
            <a:ext cx="12192000" cy="6369844"/>
          </a:xfrm>
        </p:spPr>
        <p:txBody>
          <a:bodyPr/>
          <a:lstStyle>
            <a:lvl1pPr marL="0" indent="0">
              <a:buNone/>
              <a:defRPr/>
            </a:lvl1pPr>
          </a:lstStyle>
          <a:p>
            <a:r>
              <a:rPr lang="en-US"/>
              <a:t>Insert Picture</a:t>
            </a:r>
          </a:p>
        </p:txBody>
      </p:sp>
      <p:sp>
        <p:nvSpPr>
          <p:cNvPr id="6" name="Text Placeholder 2">
            <a:extLst>
              <a:ext uri="{FF2B5EF4-FFF2-40B4-BE49-F238E27FC236}">
                <a16:creationId xmlns:a16="http://schemas.microsoft.com/office/drawing/2014/main" id="{B1D817E1-22D1-4C78-88B3-B610AB2C8FBF}"/>
              </a:ext>
            </a:extLst>
          </p:cNvPr>
          <p:cNvSpPr>
            <a:spLocks noGrp="1"/>
          </p:cNvSpPr>
          <p:nvPr>
            <p:ph type="body" sz="quarter" idx="10" hasCustomPrompt="1"/>
          </p:nvPr>
        </p:nvSpPr>
        <p:spPr>
          <a:xfrm>
            <a:off x="2075639" y="2570480"/>
            <a:ext cx="8040723" cy="855627"/>
          </a:xfrm>
        </p:spPr>
        <p:txBody>
          <a:bodyPr>
            <a:noAutofit/>
          </a:bodyPr>
          <a:lstStyle>
            <a:lvl1pPr marL="0" indent="0" algn="ctr">
              <a:buNone/>
              <a:defRPr sz="6600">
                <a:latin typeface="Calibri" panose="020F0502020204030204" pitchFamily="34" charset="0"/>
              </a:defRPr>
            </a:lvl1pPr>
          </a:lstStyle>
          <a:p>
            <a:pPr lvl="0"/>
            <a:r>
              <a:rPr lang="en-US"/>
              <a:t>Insert Master Title</a:t>
            </a:r>
          </a:p>
        </p:txBody>
      </p:sp>
      <p:sp>
        <p:nvSpPr>
          <p:cNvPr id="3" name="Text Placeholder 2">
            <a:extLst>
              <a:ext uri="{FF2B5EF4-FFF2-40B4-BE49-F238E27FC236}">
                <a16:creationId xmlns:a16="http://schemas.microsoft.com/office/drawing/2014/main" id="{C161C1DD-DFE4-4141-A4FA-69EA6ACACF7A}"/>
              </a:ext>
            </a:extLst>
          </p:cNvPr>
          <p:cNvSpPr>
            <a:spLocks noGrp="1"/>
          </p:cNvSpPr>
          <p:nvPr>
            <p:ph type="body" sz="quarter" idx="11" hasCustomPrompt="1"/>
          </p:nvPr>
        </p:nvSpPr>
        <p:spPr>
          <a:xfrm>
            <a:off x="2039861" y="3495675"/>
            <a:ext cx="8107362" cy="263525"/>
          </a:xfrm>
        </p:spPr>
        <p:txBody>
          <a:bodyPr>
            <a:noAutofit/>
          </a:bodyPr>
          <a:lstStyle>
            <a:lvl1pPr marL="0" indent="0" algn="ctr">
              <a:buNone/>
              <a:defRPr sz="1400">
                <a:latin typeface="Calibri" panose="020F0502020204030204" pitchFamily="34" charset="0"/>
              </a:defRPr>
            </a:lvl1pPr>
            <a:lvl2pPr>
              <a:defRPr sz="1400"/>
            </a:lvl2pPr>
            <a:lvl3pPr>
              <a:defRPr sz="1400"/>
            </a:lvl3pPr>
            <a:lvl4pPr>
              <a:defRPr sz="1400"/>
            </a:lvl4pPr>
            <a:lvl5pPr>
              <a:defRPr sz="1400"/>
            </a:lvl5pPr>
          </a:lstStyle>
          <a:p>
            <a:pPr lvl="0"/>
            <a:r>
              <a:rPr lang="en-US"/>
              <a:t>Insert Master Subhead</a:t>
            </a:r>
          </a:p>
        </p:txBody>
      </p:sp>
    </p:spTree>
    <p:extLst>
      <p:ext uri="{BB962C8B-B14F-4D97-AF65-F5344CB8AC3E}">
        <p14:creationId xmlns:p14="http://schemas.microsoft.com/office/powerpoint/2010/main" val="8987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78E155DB-C4AC-404E-B746-FC7FE3AF7A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B01630DD-7EDF-4815-94F8-C89F596A3C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350520"/>
          </a:xfrm>
          <a:prstGeom prst="rect">
            <a:avLst/>
          </a:prstGeom>
        </p:spPr>
        <p:txBody>
          <a:bodyPr/>
          <a:lstStyle>
            <a:lvl1pPr>
              <a:defRPr>
                <a:solidFill>
                  <a:schemeClr val="bg1"/>
                </a:solidFill>
                <a:latin typeface="+mn-lt"/>
                <a:ea typeface="Roboto" panose="02000000000000000000" pitchFamily="2" charset="0"/>
              </a:defRPr>
            </a:lvl1pPr>
          </a:lstStyle>
          <a:p>
            <a:endParaRPr dirty="0"/>
          </a:p>
        </p:txBody>
      </p:sp>
    </p:spTree>
    <p:extLst>
      <p:ext uri="{BB962C8B-B14F-4D97-AF65-F5344CB8AC3E}">
        <p14:creationId xmlns:p14="http://schemas.microsoft.com/office/powerpoint/2010/main" val="12041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DFE1CD08-5673-40D7-B7F0-A7AF401A4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1DBCC87D-2EE7-436A-9A0B-5EBC8A9898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36729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CA077D-1A01-4638-9B3D-AC1001899EB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6CDE1863-B9C1-4345-8FBF-9A9A2C75C3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1168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865264-7037-49B9-9CB5-340208550E93}"/>
              </a:ext>
            </a:extLst>
          </p:cNvPr>
          <p:cNvSpPr/>
          <p:nvPr userDrawn="1"/>
        </p:nvSpPr>
        <p:spPr>
          <a:xfrm>
            <a:off x="0" y="0"/>
            <a:ext cx="12192000" cy="690403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C554AAD-5B06-42C0-89B5-43A45A6DDB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3398520"/>
            <a:ext cx="10363200" cy="777136"/>
          </a:xfrm>
          <a:prstGeom prst="rect">
            <a:avLst/>
          </a:prstGeom>
          <a:ln>
            <a:noFill/>
          </a:ln>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4495800"/>
            <a:ext cx="10363200" cy="38100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359942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925FC-BF84-4A81-BB43-FC4B9C333BF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06C28D64-8647-42FC-8554-D4294BE572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F75E65-1B39-494C-88BC-A380CD7B833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A2320458-AA8E-4445-9F72-54D623F43C99}"/>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9" name="Holder 6">
            <a:extLst>
              <a:ext uri="{FF2B5EF4-FFF2-40B4-BE49-F238E27FC236}">
                <a16:creationId xmlns:a16="http://schemas.microsoft.com/office/drawing/2014/main" id="{F15C930B-D5F7-4C04-A635-89AB4D11AC9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097137B-C955-40C0-B3B7-ED3EC6D728DF}" type="slidenum">
              <a:rPr/>
              <a:pPr>
                <a:defRPr/>
              </a:pPr>
              <a:t>‹#›</a:t>
            </a:fld>
            <a:endParaRPr/>
          </a:p>
        </p:txBody>
      </p:sp>
    </p:spTree>
    <p:extLst>
      <p:ext uri="{BB962C8B-B14F-4D97-AF65-F5344CB8AC3E}">
        <p14:creationId xmlns:p14="http://schemas.microsoft.com/office/powerpoint/2010/main" val="2344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27499A-417A-485C-B7C8-83FA144DF05C}"/>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F2FDB66A-8FEB-4759-902D-F243F50011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F207D4-90EE-4F19-9422-283B5A04915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9E88ED3A-BFE9-41D9-8419-FD5EF0A2FB5D}"/>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18E9AB96-2AB7-4A04-8DCD-AC5BED3A4B1B}"/>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E6EFC2B-81B1-47E2-AA99-1CC0B7BB6C98}" type="slidenum">
              <a:rPr/>
              <a:pPr>
                <a:defRPr/>
              </a:pPr>
              <a:t>‹#›</a:t>
            </a:fld>
            <a:endParaRPr/>
          </a:p>
        </p:txBody>
      </p:sp>
    </p:spTree>
    <p:extLst>
      <p:ext uri="{BB962C8B-B14F-4D97-AF65-F5344CB8AC3E}">
        <p14:creationId xmlns:p14="http://schemas.microsoft.com/office/powerpoint/2010/main" val="22173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EB330A-B325-4326-BD01-AF0BEF530651}"/>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69F15386-2037-45B7-89D2-633BEBA8EF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75C13F-137E-4FE9-AEEE-E438CBE4C47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8" name="Holder 4">
            <a:extLst>
              <a:ext uri="{FF2B5EF4-FFF2-40B4-BE49-F238E27FC236}">
                <a16:creationId xmlns:a16="http://schemas.microsoft.com/office/drawing/2014/main" id="{075AFE83-1D7A-4FCF-B1EA-F591371DC04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75EB620-082B-4076-B5DA-A1E82FD4283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0A1DD477-6788-4B87-B4F3-06C365FB6F7F}" type="slidenum">
              <a:rPr/>
              <a:pPr>
                <a:defRPr/>
              </a:pPr>
              <a:t>‹#›</a:t>
            </a:fld>
            <a:endParaRPr/>
          </a:p>
        </p:txBody>
      </p:sp>
    </p:spTree>
    <p:extLst>
      <p:ext uri="{BB962C8B-B14F-4D97-AF65-F5344CB8AC3E}">
        <p14:creationId xmlns:p14="http://schemas.microsoft.com/office/powerpoint/2010/main" val="12288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F020E-FBA7-41EB-A6B8-D56704B24C1B}"/>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1CEE942-0B0B-4E1B-AF3E-8B405EAFA8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4EE1F51-9C2E-4DC5-9E83-2978FBF1CD9C}"/>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BA6DB5B0-C2A8-44B7-8B79-C32DA5BD97FE}"/>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8" name="Holder 6">
            <a:extLst>
              <a:ext uri="{FF2B5EF4-FFF2-40B4-BE49-F238E27FC236}">
                <a16:creationId xmlns:a16="http://schemas.microsoft.com/office/drawing/2014/main" id="{7B13EE04-A575-40E8-AA8D-DBB78CFFC48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6D746605-D40F-40A1-B879-D6EDD87D3B27}" type="slidenum">
              <a:rPr/>
              <a:pPr>
                <a:defRPr/>
              </a:pPr>
              <a:t>‹#›</a:t>
            </a:fld>
            <a:endParaRPr/>
          </a:p>
        </p:txBody>
      </p:sp>
    </p:spTree>
    <p:extLst>
      <p:ext uri="{BB962C8B-B14F-4D97-AF65-F5344CB8AC3E}">
        <p14:creationId xmlns:p14="http://schemas.microsoft.com/office/powerpoint/2010/main" val="40023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C91A8BC-2253-47B9-8860-0C45C5476F3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86B2B025-C6F0-42DE-AC1B-9B66514DCE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B1309C4-8E49-420A-B001-644BC950EAC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A52E6DF9-F7F3-43BE-8B17-C034159297DB}"/>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60FB8A3D-676B-418B-BDFD-99911C61544F}"/>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9BEB81A3-51BA-4473-92EA-2840FBED1475}" type="slidenum">
              <a:rPr/>
              <a:pPr>
                <a:defRPr/>
              </a:pPr>
              <a:t>‹#›</a:t>
            </a:fld>
            <a:endParaRPr/>
          </a:p>
        </p:txBody>
      </p:sp>
    </p:spTree>
    <p:extLst>
      <p:ext uri="{BB962C8B-B14F-4D97-AF65-F5344CB8AC3E}">
        <p14:creationId xmlns:p14="http://schemas.microsoft.com/office/powerpoint/2010/main" val="31358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0769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30ED8-D103-4954-89E4-B717D986C492}"/>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C0C5C5AF-1CB6-429F-89AD-E224254771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DE20A92-9EBC-4775-9D1B-6335B7C2E890}"/>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9E8207DB-068E-41A6-A6BA-D07D122EE25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5C2171B-9AB2-46A1-97BD-7446506DBE6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F8901EC-5F3C-4951-BFC5-16829EFBE192}" type="slidenum">
              <a:rPr/>
              <a:pPr>
                <a:defRPr/>
              </a:pPr>
              <a:t>‹#›</a:t>
            </a:fld>
            <a:endParaRPr/>
          </a:p>
        </p:txBody>
      </p:sp>
    </p:spTree>
    <p:extLst>
      <p:ext uri="{BB962C8B-B14F-4D97-AF65-F5344CB8AC3E}">
        <p14:creationId xmlns:p14="http://schemas.microsoft.com/office/powerpoint/2010/main" val="35145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0D36C-A761-46A4-9BB7-BE2CA29BE6E8}"/>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0807EB8B-867E-482A-BC4B-A041098DA1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FA5A448-7CCB-4ABF-AA35-02A1997CB46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CD48D692-F9C1-4742-AD26-2414128EEB3C}"/>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000D83FA-99A9-4A7D-91AF-3C31B84F47E9}"/>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EF5C44B7-FA74-4173-9977-AF7DF698D917}" type="slidenum">
              <a:rPr/>
              <a:pPr>
                <a:defRPr/>
              </a:pPr>
              <a:t>‹#›</a:t>
            </a:fld>
            <a:endParaRPr/>
          </a:p>
        </p:txBody>
      </p:sp>
    </p:spTree>
    <p:extLst>
      <p:ext uri="{BB962C8B-B14F-4D97-AF65-F5344CB8AC3E}">
        <p14:creationId xmlns:p14="http://schemas.microsoft.com/office/powerpoint/2010/main" val="41810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29035E-A8CB-4ED4-BF88-31A851809E3C}"/>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524270F5-2D5D-4A6D-910C-E898A080B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8A357BB-329C-489F-8BEC-696A40A224F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8" name="Holder 4">
            <a:extLst>
              <a:ext uri="{FF2B5EF4-FFF2-40B4-BE49-F238E27FC236}">
                <a16:creationId xmlns:a16="http://schemas.microsoft.com/office/drawing/2014/main" id="{5F3CB1AF-7B3F-4360-864D-3D34CF7B86CC}"/>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AB896709-728C-4ED7-95F9-C0FA84FE2D3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D7AB724-4A0A-48F8-B2FB-F2F63EE3580F}" type="slidenum">
              <a:rPr/>
              <a:pPr>
                <a:defRPr/>
              </a:pPr>
              <a:t>‹#›</a:t>
            </a:fld>
            <a:endParaRPr/>
          </a:p>
        </p:txBody>
      </p:sp>
    </p:spTree>
    <p:extLst>
      <p:ext uri="{BB962C8B-B14F-4D97-AF65-F5344CB8AC3E}">
        <p14:creationId xmlns:p14="http://schemas.microsoft.com/office/powerpoint/2010/main" val="37749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BC8C90-F48B-4986-9868-5556108622DA}"/>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218FC305-D5A8-446E-B4EB-E120012658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2884334-112B-4CFE-84AA-E86D317C5FF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2C5C392B-E75D-468A-AEB9-8F72C1A0575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2491D89-BFF2-4336-B1F5-8DA8B496831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EE10DC55-B8DB-4C41-8B5B-EE29A405BEBF}" type="slidenum">
              <a:rPr/>
              <a:pPr>
                <a:defRPr/>
              </a:pPr>
              <a:t>‹#›</a:t>
            </a:fld>
            <a:endParaRPr/>
          </a:p>
        </p:txBody>
      </p:sp>
    </p:spTree>
    <p:extLst>
      <p:ext uri="{BB962C8B-B14F-4D97-AF65-F5344CB8AC3E}">
        <p14:creationId xmlns:p14="http://schemas.microsoft.com/office/powerpoint/2010/main" val="7476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47B630-ED82-45B7-B937-B79770F0BBB0}"/>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7038B8D2-26A4-4660-8005-F75DAF1735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04F8069-BE28-47EF-A1F3-BA96C4EB5A8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0389B1C9-9CB0-4DF8-85A3-B4A67904871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13887A8B-3340-44FA-A754-18B8E97E8DD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2F49F6CB-1152-4B0C-B732-6D8DC2166C88}" type="slidenum">
              <a:rPr/>
              <a:pPr>
                <a:defRPr/>
              </a:pPr>
              <a:t>‹#›</a:t>
            </a:fld>
            <a:endParaRPr/>
          </a:p>
        </p:txBody>
      </p:sp>
    </p:spTree>
    <p:extLst>
      <p:ext uri="{BB962C8B-B14F-4D97-AF65-F5344CB8AC3E}">
        <p14:creationId xmlns:p14="http://schemas.microsoft.com/office/powerpoint/2010/main" val="35048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3DF58-031A-41ED-BE90-A24C3247B151}"/>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EBE97397-540B-4A6F-8E23-B0836D8CA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42DD1D1-E64B-442F-8D3B-0822634EA7E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F348C175-26BB-4FD5-9637-D5A6470E15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F0360086-283D-4D45-BF5A-3AA921033297}"/>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4E87E89-11A6-43BC-9B9D-F30CD3FB7B77}" type="slidenum">
              <a:rPr/>
              <a:pPr>
                <a:defRPr/>
              </a:pPr>
              <a:t>‹#›</a:t>
            </a:fld>
            <a:endParaRPr/>
          </a:p>
        </p:txBody>
      </p:sp>
    </p:spTree>
    <p:extLst>
      <p:ext uri="{BB962C8B-B14F-4D97-AF65-F5344CB8AC3E}">
        <p14:creationId xmlns:p14="http://schemas.microsoft.com/office/powerpoint/2010/main" val="193054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73EFA3-818F-41AE-862A-540A132C99CF}"/>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A9E91F19-ADD6-4047-8C95-AC642EB2E4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E80BE19-84BD-48E3-90FB-2F9B3447C8D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6EEBF00E-1696-4666-8394-4F1231787981}"/>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8C5A6F77-7332-4952-990B-6FE50EE61EA2}"/>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9D63D881-31ED-4241-A36A-B53709DBEA21}" type="slidenum">
              <a:rPr/>
              <a:pPr>
                <a:defRPr/>
              </a:pPr>
              <a:t>‹#›</a:t>
            </a:fld>
            <a:endParaRPr/>
          </a:p>
        </p:txBody>
      </p:sp>
    </p:spTree>
    <p:extLst>
      <p:ext uri="{BB962C8B-B14F-4D97-AF65-F5344CB8AC3E}">
        <p14:creationId xmlns:p14="http://schemas.microsoft.com/office/powerpoint/2010/main" val="23181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D6388F-92EB-4487-B9F9-C6F485E5904E}"/>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BA272855-319A-4305-9384-1CBFF11892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414930-66A9-4D0F-8B4F-D734F2D1A1C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8" name="Holder 4">
            <a:extLst>
              <a:ext uri="{FF2B5EF4-FFF2-40B4-BE49-F238E27FC236}">
                <a16:creationId xmlns:a16="http://schemas.microsoft.com/office/drawing/2014/main" id="{4468ACBB-70FD-4FFD-A3D0-ECFF8FC391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EA4B20ED-3ABA-47C3-ABE7-7AECE83EC11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C606EB02-05DD-4BB8-A373-07E81711AE95}" type="slidenum">
              <a:rPr/>
              <a:pPr>
                <a:defRPr/>
              </a:pPr>
              <a:t>‹#›</a:t>
            </a:fld>
            <a:endParaRPr/>
          </a:p>
        </p:txBody>
      </p:sp>
    </p:spTree>
    <p:extLst>
      <p:ext uri="{BB962C8B-B14F-4D97-AF65-F5344CB8AC3E}">
        <p14:creationId xmlns:p14="http://schemas.microsoft.com/office/powerpoint/2010/main" val="6933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8EBA33-812D-4F5C-AAB4-9D002A651BBD}"/>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CA0C4B47-5B8C-459F-ACBB-4C5990819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E1CD72-DF7C-41CC-9426-5CD057E04B2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3C92C15F-699A-43E4-B28D-F6980D9B328F}"/>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5CF7A9B-31A9-4D96-984A-883F481FE265}"/>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1127C53-139B-4DB5-A167-69AD18398144}" type="slidenum">
              <a:rPr/>
              <a:pPr>
                <a:defRPr/>
              </a:pPr>
              <a:t>‹#›</a:t>
            </a:fld>
            <a:endParaRPr/>
          </a:p>
        </p:txBody>
      </p:sp>
    </p:spTree>
    <p:extLst>
      <p:ext uri="{BB962C8B-B14F-4D97-AF65-F5344CB8AC3E}">
        <p14:creationId xmlns:p14="http://schemas.microsoft.com/office/powerpoint/2010/main" val="4698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28A54C-BDFC-4C46-8B22-D6FBFFD1DBDB}"/>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C695E5FC-6423-4694-91B2-5E885670C3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D5B7DBB-4F44-4EB8-BE32-3E39B3E3307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8D8076F9-48D7-4250-BA61-78EEABA7A3A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27069837-8844-4D75-9F75-35A4E233F34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EFB2A64-6919-4DBF-8C28-895A8C3E0398}" type="slidenum">
              <a:rPr/>
              <a:pPr>
                <a:defRPr/>
              </a:pPr>
              <a:t>‹#›</a:t>
            </a:fld>
            <a:endParaRPr/>
          </a:p>
        </p:txBody>
      </p:sp>
    </p:spTree>
    <p:extLst>
      <p:ext uri="{BB962C8B-B14F-4D97-AF65-F5344CB8AC3E}">
        <p14:creationId xmlns:p14="http://schemas.microsoft.com/office/powerpoint/2010/main" val="9280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4D137-7140-4C1A-B9E3-88A3247881C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336C0591-DCB8-4F33-913F-5F020CA428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895009-A07C-478B-920F-D90EB022FF3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54409F41-0330-40BA-B496-BDA8855094A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E128148-345A-46B0-827C-66BB6BDE9AF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31F8F84-1DB0-401B-B2C1-5AD3CB0A6165}" type="slidenum">
              <a:rPr/>
              <a:pPr>
                <a:defRPr/>
              </a:pPr>
              <a:t>‹#›</a:t>
            </a:fld>
            <a:endParaRPr/>
          </a:p>
        </p:txBody>
      </p:sp>
    </p:spTree>
    <p:extLst>
      <p:ext uri="{BB962C8B-B14F-4D97-AF65-F5344CB8AC3E}">
        <p14:creationId xmlns:p14="http://schemas.microsoft.com/office/powerpoint/2010/main" val="36272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9B726E-08DE-4D27-ABEE-8EB0A18C6243}"/>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7F2028D6-FAAF-46BF-B9D8-79868A5E4F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6868E8-A7E6-42FA-8F88-2F2EC9D0C0F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B34AD864-3E80-47F9-AA57-4972653A6F2B}"/>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EF60FACA-1F72-4243-AC4B-181DE2E96FEA}"/>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032E89DA-952C-49B0-8C0A-1BCBCA9CC050}" type="slidenum">
              <a:rPr/>
              <a:pPr>
                <a:defRPr/>
              </a:pPr>
              <a:t>‹#›</a:t>
            </a:fld>
            <a:endParaRPr/>
          </a:p>
        </p:txBody>
      </p:sp>
    </p:spTree>
    <p:extLst>
      <p:ext uri="{BB962C8B-B14F-4D97-AF65-F5344CB8AC3E}">
        <p14:creationId xmlns:p14="http://schemas.microsoft.com/office/powerpoint/2010/main" val="40242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460F5-17FF-493E-B1A4-6D55B9456725}"/>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F64FF8F6-AEC6-4B34-B697-BDF1F93807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F6669E6-02D9-42F7-8439-40A103525D67}"/>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8" name="Holder 4">
            <a:extLst>
              <a:ext uri="{FF2B5EF4-FFF2-40B4-BE49-F238E27FC236}">
                <a16:creationId xmlns:a16="http://schemas.microsoft.com/office/drawing/2014/main" id="{D22331D9-1A54-44E7-87BF-95C81F25FD6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49C94D64-BE24-4067-BE58-F021F8C06E7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A3936248-30A0-4581-ACC7-AEA2131E61ED}" type="slidenum">
              <a:rPr/>
              <a:pPr>
                <a:defRPr/>
              </a:pPr>
              <a:t>‹#›</a:t>
            </a:fld>
            <a:endParaRPr/>
          </a:p>
        </p:txBody>
      </p:sp>
    </p:spTree>
    <p:extLst>
      <p:ext uri="{BB962C8B-B14F-4D97-AF65-F5344CB8AC3E}">
        <p14:creationId xmlns:p14="http://schemas.microsoft.com/office/powerpoint/2010/main" val="338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7282F-C50E-4108-A510-1FF8E763D65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A4D16AE4-117B-486A-92FB-CA632C5F8F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A50AD30-1BF0-4A9A-ACE8-80E775F39FF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937AB2DC-10BB-4171-90D7-B7F9F6945DDB}"/>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10648145-7BC2-46C8-809A-FE14A8697FD4}"/>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B31EB7E-4310-48AD-8648-B3738256F949}" type="slidenum">
              <a:rPr/>
              <a:pPr>
                <a:defRPr/>
              </a:pPr>
              <a:t>‹#›</a:t>
            </a:fld>
            <a:endParaRPr/>
          </a:p>
        </p:txBody>
      </p:sp>
    </p:spTree>
    <p:extLst>
      <p:ext uri="{BB962C8B-B14F-4D97-AF65-F5344CB8AC3E}">
        <p14:creationId xmlns:p14="http://schemas.microsoft.com/office/powerpoint/2010/main" val="17519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CE4DEC-84C2-4068-9014-68F161CCCC6D}"/>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4BC8DF7D-0E29-457F-B077-C0BD1D5629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2D7ABF8-3BC8-4906-93C4-8D5B63D79306}"/>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D8A68AB9-1B2B-4B74-9F53-C8D6DA7857B5}"/>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A2E78241-BA63-4155-91FC-F78A02C56A8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513D2195-F8AE-4D05-A360-57EA57DC13C7}" type="slidenum">
              <a:rPr/>
              <a:pPr>
                <a:defRPr/>
              </a:pPr>
              <a:t>‹#›</a:t>
            </a:fld>
            <a:endParaRPr/>
          </a:p>
        </p:txBody>
      </p:sp>
    </p:spTree>
    <p:extLst>
      <p:ext uri="{BB962C8B-B14F-4D97-AF65-F5344CB8AC3E}">
        <p14:creationId xmlns:p14="http://schemas.microsoft.com/office/powerpoint/2010/main" val="197792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E22B3-A3B3-4FE6-8893-CF79D49C0AFD}"/>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91B608A5-4476-4E35-B561-6079ED4D55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CA460B-627D-4F84-8FE8-908623EF3C3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0E807ACB-763D-4F9D-A27B-A8298E9C5C4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FB5A093-6CD8-4FF7-8EC8-1AEF2171AC0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D0CB306-B7AD-49F3-AB68-C51D66B8EFB5}" type="slidenum">
              <a:rPr/>
              <a:pPr>
                <a:defRPr/>
              </a:pPr>
              <a:t>‹#›</a:t>
            </a:fld>
            <a:endParaRPr/>
          </a:p>
        </p:txBody>
      </p:sp>
    </p:spTree>
    <p:extLst>
      <p:ext uri="{BB962C8B-B14F-4D97-AF65-F5344CB8AC3E}">
        <p14:creationId xmlns:p14="http://schemas.microsoft.com/office/powerpoint/2010/main" val="1640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9EFBA8-A420-4067-9C86-0C9EAAD1A06B}"/>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D8F660CF-A3C5-469A-B106-C5E38773AF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49EC720-C208-4BEB-850E-19B66751E2E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538FAA94-CFC5-45D3-BE45-8BCA18D3F776}"/>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CE16FBD0-E2DF-4030-A752-6D85D04F469E}"/>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12B4F00-8DFC-4F8F-9FBA-44BF5D202D1C}" type="slidenum">
              <a:rPr/>
              <a:pPr>
                <a:defRPr/>
              </a:pPr>
              <a:t>‹#›</a:t>
            </a:fld>
            <a:endParaRPr/>
          </a:p>
        </p:txBody>
      </p:sp>
    </p:spTree>
    <p:extLst>
      <p:ext uri="{BB962C8B-B14F-4D97-AF65-F5344CB8AC3E}">
        <p14:creationId xmlns:p14="http://schemas.microsoft.com/office/powerpoint/2010/main" val="37452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53BF60-D020-47E5-9277-20BBFAA55B6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1DA37A7C-1054-4C4A-AB6B-B4F48DFDA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E328EA5-F2EF-470D-9B1C-5A0BF0D4DF64}"/>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8" name="Holder 4">
            <a:extLst>
              <a:ext uri="{FF2B5EF4-FFF2-40B4-BE49-F238E27FC236}">
                <a16:creationId xmlns:a16="http://schemas.microsoft.com/office/drawing/2014/main" id="{795A1470-273E-4A76-88E2-D37BAD5C853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C548BC4C-397A-4560-AA0F-06B4E20E8D5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BEED93F-B8FF-4D86-BB4C-46874ADD1463}" type="slidenum">
              <a:rPr/>
              <a:pPr>
                <a:defRPr/>
              </a:pPr>
              <a:t>‹#›</a:t>
            </a:fld>
            <a:endParaRPr/>
          </a:p>
        </p:txBody>
      </p:sp>
    </p:spTree>
    <p:extLst>
      <p:ext uri="{BB962C8B-B14F-4D97-AF65-F5344CB8AC3E}">
        <p14:creationId xmlns:p14="http://schemas.microsoft.com/office/powerpoint/2010/main" val="1723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69D9A-0AAC-4FEF-97FB-4FE8B743234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FF4AC2DF-6D78-45E2-9C83-4C1DB7C7B5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7D5D4B9-0665-4DA0-9C95-6E80E075A68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8E47B0D2-F406-4A25-B55D-38E917D3390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ADAB58F0-189B-4D4B-AA09-3E417A804D6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F5D6A4D-7638-422B-BFF1-B6EC59129E57}" type="slidenum">
              <a:rPr/>
              <a:pPr>
                <a:defRPr/>
              </a:pPr>
              <a:t>‹#›</a:t>
            </a:fld>
            <a:endParaRPr/>
          </a:p>
        </p:txBody>
      </p:sp>
    </p:spTree>
    <p:extLst>
      <p:ext uri="{BB962C8B-B14F-4D97-AF65-F5344CB8AC3E}">
        <p14:creationId xmlns:p14="http://schemas.microsoft.com/office/powerpoint/2010/main" val="15421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26ECFF-035A-48D5-A186-B6FA7423E2E4}"/>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56995280-D2C8-455D-B15A-1659C89B6E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52D66FD-F20A-489C-85F3-5B7D2D7A302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7B238F66-5C38-4A82-910E-411657FE6868}"/>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DD17DD84-ED27-451D-BE76-EC3E5A1EDE5C}"/>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66450AB-3BEE-4050-A871-BD483C5C2818}" type="slidenum">
              <a:rPr/>
              <a:pPr>
                <a:defRPr/>
              </a:pPr>
              <a:t>‹#›</a:t>
            </a:fld>
            <a:endParaRPr/>
          </a:p>
        </p:txBody>
      </p:sp>
    </p:spTree>
    <p:extLst>
      <p:ext uri="{BB962C8B-B14F-4D97-AF65-F5344CB8AC3E}">
        <p14:creationId xmlns:p14="http://schemas.microsoft.com/office/powerpoint/2010/main" val="19300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Tree>
    <p:extLst>
      <p:ext uri="{BB962C8B-B14F-4D97-AF65-F5344CB8AC3E}">
        <p14:creationId xmlns:p14="http://schemas.microsoft.com/office/powerpoint/2010/main" val="39534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sz="half" idx="2"/>
          </p:nvPr>
        </p:nvSpPr>
        <p:spPr>
          <a:xfrm>
            <a:off x="457200" y="3124200"/>
            <a:ext cx="5455920" cy="276999"/>
          </a:xfrm>
          <a:prstGeom prst="rect">
            <a:avLst/>
          </a:prstGeom>
        </p:spPr>
        <p:txBody>
          <a:bodyPr/>
          <a:lstStyle>
            <a:lvl1pPr>
              <a:defRPr b="0" i="0">
                <a:latin typeface="+mn-lt"/>
                <a:ea typeface="Roboto" panose="02000000000000000000"/>
              </a:defRPr>
            </a:lvl1pPr>
          </a:lstStyle>
          <a:p>
            <a:endParaRPr dirty="0"/>
          </a:p>
        </p:txBody>
      </p:sp>
      <p:sp>
        <p:nvSpPr>
          <p:cNvPr id="4" name="Holder 4"/>
          <p:cNvSpPr>
            <a:spLocks noGrp="1"/>
          </p:cNvSpPr>
          <p:nvPr>
            <p:ph sz="half" idx="3"/>
          </p:nvPr>
        </p:nvSpPr>
        <p:spPr>
          <a:xfrm>
            <a:off x="6248400" y="3124200"/>
            <a:ext cx="5334000" cy="276999"/>
          </a:xfrm>
          <a:prstGeom prst="rect">
            <a:avLst/>
          </a:prstGeom>
        </p:spPr>
        <p:txBody>
          <a:bodyPr/>
          <a:lstStyle>
            <a:lvl1pPr>
              <a:defRPr b="0" i="0">
                <a:latin typeface="+mn-lt"/>
                <a:ea typeface="Roboto" panose="02000000000000000000"/>
              </a:defRPr>
            </a:lvl1pPr>
          </a:lstStyle>
          <a:p>
            <a:endParaRPr dirty="0"/>
          </a:p>
        </p:txBody>
      </p:sp>
      <p:sp>
        <p:nvSpPr>
          <p:cNvPr id="5" name="Holder 5">
            <a:extLst>
              <a:ext uri="{FF2B5EF4-FFF2-40B4-BE49-F238E27FC236}">
                <a16:creationId xmlns:a16="http://schemas.microsoft.com/office/drawing/2014/main" id="{58639622-E4F0-4A19-B413-1A5446D56FB0}"/>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E2673FC0-DFE0-440F-B390-A09CC2D09F41}"/>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DE58E067-4395-42D6-BCA9-D3352B1F2629}" type="slidenum">
              <a:rPr/>
              <a:pPr>
                <a:defRPr/>
              </a:pPr>
              <a:t>‹#›</a:t>
            </a:fld>
            <a:endParaRPr/>
          </a:p>
        </p:txBody>
      </p:sp>
    </p:spTree>
    <p:extLst>
      <p:ext uri="{BB962C8B-B14F-4D97-AF65-F5344CB8AC3E}">
        <p14:creationId xmlns:p14="http://schemas.microsoft.com/office/powerpoint/2010/main" val="15277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8" name="Holder 3"/>
          <p:cNvSpPr>
            <a:spLocks noGrp="1"/>
          </p:cNvSpPr>
          <p:nvPr>
            <p:ph type="body" idx="1"/>
          </p:nvPr>
        </p:nvSpPr>
        <p:spPr>
          <a:xfrm>
            <a:off x="444500" y="3048000"/>
            <a:ext cx="6032500" cy="276999"/>
          </a:xfrm>
        </p:spPr>
        <p:txBody>
          <a:bodyPr/>
          <a:lstStyle>
            <a:lvl1pPr>
              <a:defRPr b="0" i="0">
                <a:solidFill>
                  <a:srgbClr val="4A5FAB"/>
                </a:solidFill>
                <a:latin typeface="+mn-lt"/>
                <a:ea typeface="Roboto Medium" panose="02000000000000000000"/>
              </a:defRPr>
            </a:lvl1pPr>
          </a:lstStyle>
          <a:p>
            <a:endParaRPr dirty="0"/>
          </a:p>
        </p:txBody>
      </p:sp>
      <p:sp>
        <p:nvSpPr>
          <p:cNvPr id="9" name="Text Placeholder 9"/>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5" name="Holder 5">
            <a:extLst>
              <a:ext uri="{FF2B5EF4-FFF2-40B4-BE49-F238E27FC236}">
                <a16:creationId xmlns:a16="http://schemas.microsoft.com/office/drawing/2014/main" id="{C0B748EA-E787-4FAE-8C0C-285D31995D95}"/>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D3A57C70-7AAF-440C-AC77-66098CA68ECB}"/>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6466E18-724B-41E3-81BF-9EBCAD369147}" type="slidenum">
              <a:rPr/>
              <a:pPr>
                <a:defRPr/>
              </a:pPr>
              <a:t>‹#›</a:t>
            </a:fld>
            <a:endParaRPr/>
          </a:p>
        </p:txBody>
      </p:sp>
    </p:spTree>
    <p:extLst>
      <p:ext uri="{BB962C8B-B14F-4D97-AF65-F5344CB8AC3E}">
        <p14:creationId xmlns:p14="http://schemas.microsoft.com/office/powerpoint/2010/main" val="156327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a:extLst>
              <a:ext uri="{FF2B5EF4-FFF2-40B4-BE49-F238E27FC236}">
                <a16:creationId xmlns:a16="http://schemas.microsoft.com/office/drawing/2014/main" id="{76C1A163-8C52-4850-861B-F876E991CFE5}"/>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4" name="Holder 5">
            <a:extLst>
              <a:ext uri="{FF2B5EF4-FFF2-40B4-BE49-F238E27FC236}">
                <a16:creationId xmlns:a16="http://schemas.microsoft.com/office/drawing/2014/main" id="{E86844CD-E1A4-4C3D-AFA7-69F1CA6FE03B}"/>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F70A7FA1-F068-4913-8014-F0575475525B}" type="slidenum">
              <a:rPr/>
              <a:pPr>
                <a:defRPr/>
              </a:pPr>
              <a:t>‹#›</a:t>
            </a:fld>
            <a:endParaRPr/>
          </a:p>
        </p:txBody>
      </p:sp>
    </p:spTree>
    <p:extLst>
      <p:ext uri="{BB962C8B-B14F-4D97-AF65-F5344CB8AC3E}">
        <p14:creationId xmlns:p14="http://schemas.microsoft.com/office/powerpoint/2010/main" val="2492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BEBD3C1-A52B-4D5D-8C41-A22E9ED6ECCB}"/>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8C1612CA-3858-46C7-9FD2-489E70F3F2D1}"/>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FCB7394F-6B90-4891-87D5-109AB9E91DB6}"/>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BDABD596-DAC0-4D1D-A543-D037375FCB63}"/>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5556064D-5FC2-4A4F-A43A-9CD0E7FB8021}" type="slidenum">
              <a:rPr lang="en-US"/>
              <a:pPr>
                <a:defRPr/>
              </a:pPr>
              <a:t>‹#›</a:t>
            </a:fld>
            <a:endParaRPr lang="en-US" dirty="0"/>
          </a:p>
        </p:txBody>
      </p:sp>
    </p:spTree>
    <p:extLst>
      <p:ext uri="{BB962C8B-B14F-4D97-AF65-F5344CB8AC3E}">
        <p14:creationId xmlns:p14="http://schemas.microsoft.com/office/powerpoint/2010/main" val="38836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B8ED1CC-EF0B-4ADB-B245-6E84D549AE10}"/>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00B3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AA259A2E-17C3-4DC8-BE2C-5AFC4D77BF15}"/>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061700" cy="307777"/>
          </a:xfrm>
        </p:spPr>
        <p:txBody>
          <a:bodyPr/>
          <a:lstStyle>
            <a:lvl1pPr>
              <a:defRPr b="0" i="0">
                <a:solidFill>
                  <a:srgbClr val="312B7E"/>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B9CF7456-9C3C-4F26-9272-69D4F9C302CF}"/>
              </a:ext>
            </a:extLst>
          </p:cNvPr>
          <p:cNvSpPr>
            <a:spLocks noGrp="1"/>
          </p:cNvSpPr>
          <p:nvPr>
            <p:ph type="ftr" sz="quarter" idx="11"/>
          </p:nvPr>
        </p:nvSpPr>
        <p:spPr>
          <a:xfrm>
            <a:off x="10134600" y="641985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D53BF085-F1D2-4E69-9E82-30CC6BD243D6}"/>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FFB9E133-ACAD-4291-B937-EC4BAE290921}" type="slidenum">
              <a:rPr lang="en-US"/>
              <a:pPr>
                <a:defRPr/>
              </a:pPr>
              <a:t>‹#›</a:t>
            </a:fld>
            <a:endParaRPr lang="en-US" dirty="0"/>
          </a:p>
        </p:txBody>
      </p:sp>
    </p:spTree>
    <p:extLst>
      <p:ext uri="{BB962C8B-B14F-4D97-AF65-F5344CB8AC3E}">
        <p14:creationId xmlns:p14="http://schemas.microsoft.com/office/powerpoint/2010/main" val="83526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5F1887B-A16F-4EA2-A1B5-E7593629B8D4}"/>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B441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76EBD1E6-62DF-400D-AD19-3795982A5DF7}"/>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312B7E"/>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E110C7CE-2255-4922-8C86-E742DCCCCDB0}"/>
              </a:ext>
            </a:extLst>
          </p:cNvPr>
          <p:cNvSpPr>
            <a:spLocks noGrp="1"/>
          </p:cNvSpPr>
          <p:nvPr>
            <p:ph type="ftr" sz="quarter" idx="11"/>
          </p:nvPr>
        </p:nvSpPr>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74F32575-E4E8-4CD4-9A83-952D637405F1}"/>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DB5E7951-88EF-4870-BA39-48137733A33C}" type="slidenum">
              <a:rPr lang="en-US"/>
              <a:pPr>
                <a:defRPr/>
              </a:pPr>
              <a:t>‹#›</a:t>
            </a:fld>
            <a:endParaRPr lang="en-US" dirty="0"/>
          </a:p>
        </p:txBody>
      </p:sp>
    </p:spTree>
    <p:extLst>
      <p:ext uri="{BB962C8B-B14F-4D97-AF65-F5344CB8AC3E}">
        <p14:creationId xmlns:p14="http://schemas.microsoft.com/office/powerpoint/2010/main" val="317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3D3F4571-6E7B-450F-B8B0-05082AA649B6}"/>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312B7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6BDAAFE8-F36F-4176-8D00-2C1D8ED3C80D}"/>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AA94DA10-D581-410D-A660-8027D11D3EDA}"/>
              </a:ext>
            </a:extLst>
          </p:cNvPr>
          <p:cNvSpPr>
            <a:spLocks noGrp="1"/>
          </p:cNvSpPr>
          <p:nvPr>
            <p:ph type="ftr" sz="quarter" idx="11"/>
          </p:nvPr>
        </p:nvSpPr>
        <p:spPr>
          <a:xfrm>
            <a:off x="10058400" y="6410325"/>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1D1ECE38-3CA6-4C1C-BB57-AAC955CB7E4C}"/>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7767EB4A-28E2-4FF8-9765-FB07418E499E}" type="slidenum">
              <a:rPr lang="en-US"/>
              <a:pPr>
                <a:defRPr/>
              </a:pPr>
              <a:t>‹#›</a:t>
            </a:fld>
            <a:endParaRPr lang="en-US" dirty="0"/>
          </a:p>
        </p:txBody>
      </p:sp>
    </p:spTree>
    <p:extLst>
      <p:ext uri="{BB962C8B-B14F-4D97-AF65-F5344CB8AC3E}">
        <p14:creationId xmlns:p14="http://schemas.microsoft.com/office/powerpoint/2010/main" val="20567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78200B34-78BC-4BBF-BEE0-504A4375880A}"/>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4A5EA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FA3037A8-1BB0-4545-AF7D-D43A5D53E63B}"/>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07777"/>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75874D96-DD5B-4609-86A7-04675192A514}"/>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8039979B-AE32-41FC-906A-6AE59751FECA}"/>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BEDE479B-9066-48C4-9297-008CFC426200}" type="slidenum">
              <a:rPr lang="en-US"/>
              <a:pPr>
                <a:defRPr/>
              </a:pPr>
              <a:t>‹#›</a:t>
            </a:fld>
            <a:endParaRPr lang="en-US" dirty="0"/>
          </a:p>
        </p:txBody>
      </p:sp>
    </p:spTree>
    <p:extLst>
      <p:ext uri="{BB962C8B-B14F-4D97-AF65-F5344CB8AC3E}">
        <p14:creationId xmlns:p14="http://schemas.microsoft.com/office/powerpoint/2010/main" val="412164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45823070-A910-4FB3-A303-78A509693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AAA3CFA-3E51-4550-B599-D5545E087F80}"/>
              </a:ext>
            </a:extLst>
          </p:cNvPr>
          <p:cNvSpPr/>
          <p:nvPr userDrawn="1"/>
        </p:nvSpPr>
        <p:spPr>
          <a:xfrm>
            <a:off x="211138" y="369888"/>
            <a:ext cx="2066925" cy="14605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3055072-1FD1-45A4-8A1D-4E8F038CBB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6863" y="835025"/>
            <a:ext cx="18954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3018971" y="1158969"/>
            <a:ext cx="8432800" cy="822231"/>
          </a:xfrm>
        </p:spPr>
        <p:txBody>
          <a:bodyPr/>
          <a:lstStyle>
            <a:lvl1pPr algn="ctr">
              <a:lnSpc>
                <a:spcPct val="90000"/>
              </a:lnSpc>
              <a:defRPr>
                <a:solidFill>
                  <a:schemeClr val="bg1"/>
                </a:solidFill>
              </a:defRPr>
            </a:lvl1pPr>
          </a:lstStyle>
          <a:p>
            <a:r>
              <a:rPr lang="en-US" dirty="0"/>
              <a:t>Click to edit Master title style</a:t>
            </a:r>
          </a:p>
        </p:txBody>
      </p:sp>
      <p:sp>
        <p:nvSpPr>
          <p:cNvPr id="10" name="Rectangle 3"/>
          <p:cNvSpPr>
            <a:spLocks noGrp="1" noChangeArrowheads="1"/>
          </p:cNvSpPr>
          <p:nvPr>
            <p:ph type="subTitle" idx="1"/>
          </p:nvPr>
        </p:nvSpPr>
        <p:spPr>
          <a:xfrm>
            <a:off x="2968171" y="4637314"/>
            <a:ext cx="8483600" cy="1752600"/>
          </a:xfrm>
        </p:spPr>
        <p:txBody>
          <a:bodyPr/>
          <a:lstStyle>
            <a:lvl1pPr marL="0" indent="0" algn="ctr">
              <a:lnSpc>
                <a:spcPct val="90000"/>
              </a:lnSpc>
              <a:buFont typeface="Times" charset="0"/>
              <a:buNone/>
              <a:defRPr sz="3600" b="1">
                <a:solidFill>
                  <a:srgbClr val="045184"/>
                </a:solidFill>
              </a:defRPr>
            </a:lvl1pPr>
          </a:lstStyle>
          <a:p>
            <a:r>
              <a:rPr lang="en-US" dirty="0"/>
              <a:t>Click to edit Master subtitle style</a:t>
            </a:r>
          </a:p>
        </p:txBody>
      </p:sp>
      <p:sp>
        <p:nvSpPr>
          <p:cNvPr id="7" name="Slide Number Placeholder 5">
            <a:extLst>
              <a:ext uri="{FF2B5EF4-FFF2-40B4-BE49-F238E27FC236}">
                <a16:creationId xmlns:a16="http://schemas.microsoft.com/office/drawing/2014/main" id="{7839B80E-0766-4331-AC03-6DEAFBA4D89A}"/>
              </a:ext>
            </a:extLst>
          </p:cNvPr>
          <p:cNvSpPr>
            <a:spLocks noGrp="1"/>
          </p:cNvSpPr>
          <p:nvPr>
            <p:ph type="sldNum" sz="quarter" idx="10"/>
          </p:nvPr>
        </p:nvSpPr>
        <p:spPr>
          <a:xfrm>
            <a:off x="11253788" y="6964363"/>
            <a:ext cx="682625" cy="365125"/>
          </a:xfrm>
        </p:spPr>
        <p:txBody>
          <a:bodyPr/>
          <a:lstStyle>
            <a:lvl1pPr marL="0">
              <a:spcBef>
                <a:spcPct val="0"/>
              </a:spcBef>
              <a:defRPr sz="1400">
                <a:solidFill>
                  <a:srgbClr val="045184"/>
                </a:solidFill>
              </a:defRPr>
            </a:lvl1pPr>
          </a:lstStyle>
          <a:p>
            <a:pPr>
              <a:defRPr/>
            </a:pPr>
            <a:fld id="{CB1859C6-EE0C-49E0-A893-02FC5BE8944E}" type="slidenum">
              <a:rPr lang="en-US" altLang="en-US"/>
              <a:pPr>
                <a:defRPr/>
              </a:pPr>
              <a:t>‹#›</a:t>
            </a:fld>
            <a:endParaRPr lang="en-US" altLang="en-US"/>
          </a:p>
        </p:txBody>
      </p:sp>
    </p:spTree>
    <p:extLst>
      <p:ext uri="{BB962C8B-B14F-4D97-AF65-F5344CB8AC3E}">
        <p14:creationId xmlns:p14="http://schemas.microsoft.com/office/powerpoint/2010/main" val="35124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55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2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293913" y="862693"/>
            <a:ext cx="11593286" cy="4950278"/>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1937656" y="108008"/>
            <a:ext cx="9949543" cy="632221"/>
          </a:xfrm>
        </p:spPr>
        <p:txBody>
          <a:bodyPr/>
          <a:lstStyle>
            <a:lvl1pPr>
              <a:defRPr sz="2800" b="1">
                <a:solidFill>
                  <a:srgbClr val="FFFFFF"/>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BAEEA9D6-9A58-4609-AA79-14C69D1C639E}"/>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909BA52-EA87-4399-97E8-A51335D94869}" type="slidenum">
              <a:rPr lang="en-US" altLang="en-US"/>
              <a:pPr>
                <a:defRPr/>
              </a:pPr>
              <a:t>‹#›</a:t>
            </a:fld>
            <a:endParaRPr lang="en-US" altLang="en-US"/>
          </a:p>
        </p:txBody>
      </p:sp>
    </p:spTree>
    <p:extLst>
      <p:ext uri="{BB962C8B-B14F-4D97-AF65-F5344CB8AC3E}">
        <p14:creationId xmlns:p14="http://schemas.microsoft.com/office/powerpoint/2010/main" val="44444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Content Placeholder 2"/>
          <p:cNvSpPr>
            <a:spLocks noGrp="1"/>
          </p:cNvSpPr>
          <p:nvPr>
            <p:ph idx="1"/>
          </p:nvPr>
        </p:nvSpPr>
        <p:spPr>
          <a:xfrm>
            <a:off x="217715" y="862692"/>
            <a:ext cx="11734172" cy="4928507"/>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4DC249E-05A5-4406-8F5E-78D6B088A9B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B1073DE3-35F4-493F-AF14-3B761E3B8570}" type="slidenum">
              <a:rPr lang="en-US" altLang="en-US"/>
              <a:pPr>
                <a:defRPr/>
              </a:pPr>
              <a:t>‹#›</a:t>
            </a:fld>
            <a:endParaRPr lang="en-US" altLang="en-US"/>
          </a:p>
        </p:txBody>
      </p:sp>
    </p:spTree>
    <p:extLst>
      <p:ext uri="{BB962C8B-B14F-4D97-AF65-F5344CB8AC3E}">
        <p14:creationId xmlns:p14="http://schemas.microsoft.com/office/powerpoint/2010/main" val="28285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199" y="1200151"/>
            <a:ext cx="5290457" cy="416650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7257" y="1191987"/>
            <a:ext cx="5464629" cy="41746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7D5FD6F-5A03-4D70-98FC-56B6B112FF7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1A77ECE-1E3F-413F-AE87-4FB7A4581105}" type="slidenum">
              <a:rPr lang="en-US" altLang="en-US"/>
              <a:pPr>
                <a:defRPr/>
              </a:pPr>
              <a:t>‹#›</a:t>
            </a:fld>
            <a:endParaRPr lang="en-US" altLang="en-US"/>
          </a:p>
        </p:txBody>
      </p:sp>
    </p:spTree>
    <p:extLst>
      <p:ext uri="{BB962C8B-B14F-4D97-AF65-F5344CB8AC3E}">
        <p14:creationId xmlns:p14="http://schemas.microsoft.com/office/powerpoint/2010/main" val="341122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917DB-9FAD-455C-8A44-D5F07F0689B4}"/>
              </a:ext>
            </a:extLst>
          </p:cNvPr>
          <p:cNvSpPr>
            <a:spLocks noGrp="1"/>
          </p:cNvSpPr>
          <p:nvPr>
            <p:ph type="dt" sz="half" idx="10"/>
          </p:nvPr>
        </p:nvSpPr>
        <p:spPr>
          <a:xfrm>
            <a:off x="0" y="0"/>
            <a:ext cx="0" cy="0"/>
          </a:xfrm>
        </p:spPr>
        <p:txBody>
          <a:bodyPr/>
          <a:lstStyle>
            <a:lvl1pPr>
              <a:defRPr/>
            </a:lvl1pPr>
          </a:lstStyle>
          <a:p>
            <a:pPr>
              <a:defRPr/>
            </a:pPr>
            <a:fld id="{4F4F9AE8-AE7F-4B96-AE6E-C4FAF876F856}" type="datetimeFigureOut">
              <a:rPr lang="en-US"/>
              <a:pPr>
                <a:defRPr/>
              </a:pPr>
              <a:t>2/9/2022</a:t>
            </a:fld>
            <a:endParaRPr lang="en-US"/>
          </a:p>
        </p:txBody>
      </p:sp>
      <p:sp>
        <p:nvSpPr>
          <p:cNvPr id="5" name="Footer Placeholder 4">
            <a:extLst>
              <a:ext uri="{FF2B5EF4-FFF2-40B4-BE49-F238E27FC236}">
                <a16:creationId xmlns:a16="http://schemas.microsoft.com/office/drawing/2014/main" id="{79738C84-EF5C-4A0E-A8FC-A2A9D234B940}"/>
              </a:ext>
            </a:extLst>
          </p:cNvPr>
          <p:cNvSpPr>
            <a:spLocks noGrp="1"/>
          </p:cNvSpPr>
          <p:nvPr>
            <p:ph type="ftr" sz="quarter" idx="11"/>
          </p:nvPr>
        </p:nvSpPr>
        <p:spPr/>
        <p:txBody>
          <a:bodyPr/>
          <a:lstStyle>
            <a:lvl1pPr marL="0">
              <a:spcBef>
                <a:spcPct val="0"/>
              </a:spcBef>
              <a:defRPr/>
            </a:lvl1pPr>
          </a:lstStyle>
          <a:p>
            <a:pPr>
              <a:defRPr/>
            </a:pPr>
            <a:endParaRPr lang="en-US"/>
          </a:p>
        </p:txBody>
      </p:sp>
      <p:sp>
        <p:nvSpPr>
          <p:cNvPr id="6" name="Slide Number Placeholder 5">
            <a:extLst>
              <a:ext uri="{FF2B5EF4-FFF2-40B4-BE49-F238E27FC236}">
                <a16:creationId xmlns:a16="http://schemas.microsoft.com/office/drawing/2014/main" id="{583DDE7F-5B63-4126-9519-9F2C18528001}"/>
              </a:ext>
            </a:extLst>
          </p:cNvPr>
          <p:cNvSpPr>
            <a:spLocks noGrp="1"/>
          </p:cNvSpPr>
          <p:nvPr>
            <p:ph type="sldNum" sz="quarter" idx="12"/>
          </p:nvPr>
        </p:nvSpPr>
        <p:spPr/>
        <p:txBody>
          <a:bodyPr/>
          <a:lstStyle>
            <a:lvl1pPr marL="0">
              <a:spcBef>
                <a:spcPct val="0"/>
              </a:spcBef>
              <a:defRPr/>
            </a:lvl1pPr>
          </a:lstStyle>
          <a:p>
            <a:pPr>
              <a:defRPr/>
            </a:pPr>
            <a:fld id="{CF2488A9-E465-4E8C-A8D5-AD8F8B48C9D1}" type="slidenum">
              <a:rPr lang="en-US"/>
              <a:pPr>
                <a:defRPr/>
              </a:pPr>
              <a:t>‹#›</a:t>
            </a:fld>
            <a:endParaRPr lang="en-US"/>
          </a:p>
        </p:txBody>
      </p:sp>
    </p:spTree>
    <p:extLst>
      <p:ext uri="{BB962C8B-B14F-4D97-AF65-F5344CB8AC3E}">
        <p14:creationId xmlns:p14="http://schemas.microsoft.com/office/powerpoint/2010/main" val="23274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3910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34600" y="6400800"/>
            <a:ext cx="1131570"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a:xfrm>
            <a:off x="11480957" y="6400800"/>
            <a:ext cx="266543"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701" r:id="rId2"/>
    <p:sldLayoutId id="2147483669" r:id="rId3"/>
    <p:sldLayoutId id="2147483670" r:id="rId4"/>
    <p:sldLayoutId id="2147483671" r:id="rId5"/>
    <p:sldLayoutId id="2147483683" r:id="rId6"/>
    <p:sldLayoutId id="2147483680" r:id="rId7"/>
    <p:sldLayoutId id="2147483684" r:id="rId8"/>
    <p:sldLayoutId id="2147483682" r:id="rId9"/>
    <p:sldLayoutId id="2147483703" r:id="rId10"/>
    <p:sldLayoutId id="2147483685" r:id="rId11"/>
    <p:sldLayoutId id="2147483686" r:id="rId12"/>
    <p:sldLayoutId id="2147483687" r:id="rId13"/>
    <p:sldLayoutId id="2147483688" r:id="rId14"/>
    <p:sldLayoutId id="2147483674" r:id="rId15"/>
    <p:sldLayoutId id="2147483689" r:id="rId16"/>
    <p:sldLayoutId id="2147483690" r:id="rId17"/>
    <p:sldLayoutId id="2147483691" r:id="rId18"/>
    <p:sldLayoutId id="2147483692" r:id="rId19"/>
    <p:sldLayoutId id="2147483673" r:id="rId20"/>
    <p:sldLayoutId id="2147483693" r:id="rId21"/>
    <p:sldLayoutId id="2147483694" r:id="rId22"/>
    <p:sldLayoutId id="2147483695" r:id="rId23"/>
    <p:sldLayoutId id="2147483696" r:id="rId24"/>
    <p:sldLayoutId id="2147483672" r:id="rId25"/>
    <p:sldLayoutId id="2147483697" r:id="rId26"/>
    <p:sldLayoutId id="2147483698" r:id="rId27"/>
    <p:sldLayoutId id="2147483699" r:id="rId28"/>
    <p:sldLayoutId id="2147483700" r:id="rId29"/>
    <p:sldLayoutId id="2147483679" r:id="rId30"/>
    <p:sldLayoutId id="2147483663" r:id="rId31"/>
    <p:sldLayoutId id="2147483664" r:id="rId32"/>
    <p:sldLayoutId id="2147483678" r:id="rId33"/>
    <p:sldLayoutId id="2147483675" r:id="rId34"/>
    <p:sldLayoutId id="2147483704" r:id="rId35"/>
    <p:sldLayoutId id="2147483705" r:id="rId36"/>
    <p:sldLayoutId id="2147483665" r:id="rId37"/>
    <p:sldLayoutId id="2147483702" r:id="rId38"/>
    <p:sldLayoutId id="214748373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84F41-71BE-40D1-9AF0-C182221FA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EFD7FF-5B89-4361-9728-ABEF0D18D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B51B7B3-2A83-4D2E-A83A-5AFDA508E66C}"/>
              </a:ext>
            </a:extLst>
          </p:cNvPr>
          <p:cNvSpPr/>
          <p:nvPr userDrawn="1"/>
        </p:nvSpPr>
        <p:spPr>
          <a:xfrm>
            <a:off x="0" y="2427"/>
            <a:ext cx="12192000" cy="457200"/>
          </a:xfrm>
          <a:prstGeom prst="rect">
            <a:avLst/>
          </a:prstGeom>
          <a:gradFill>
            <a:gsLst>
              <a:gs pos="39000">
                <a:srgbClr val="007167">
                  <a:alpha val="83000"/>
                </a:srgbClr>
              </a:gs>
              <a:gs pos="100000">
                <a:srgbClr val="0055B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Picture 7">
            <a:extLst>
              <a:ext uri="{FF2B5EF4-FFF2-40B4-BE49-F238E27FC236}">
                <a16:creationId xmlns:a16="http://schemas.microsoft.com/office/drawing/2014/main" id="{1BEE85D2-1AA2-42E2-A48D-37D94296FA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068" y="36651"/>
            <a:ext cx="899830" cy="383336"/>
          </a:xfrm>
          <a:prstGeom prst="rect">
            <a:avLst/>
          </a:prstGeom>
        </p:spPr>
      </p:pic>
      <p:sp>
        <p:nvSpPr>
          <p:cNvPr id="9" name="Подзаголовок 2">
            <a:extLst>
              <a:ext uri="{FF2B5EF4-FFF2-40B4-BE49-F238E27FC236}">
                <a16:creationId xmlns:a16="http://schemas.microsoft.com/office/drawing/2014/main" id="{9C6A7B68-2940-4EC6-9685-914EE4A595CF}"/>
              </a:ext>
            </a:extLst>
          </p:cNvPr>
          <p:cNvSpPr txBox="1">
            <a:spLocks/>
          </p:cNvSpPr>
          <p:nvPr userDrawn="1"/>
        </p:nvSpPr>
        <p:spPr>
          <a:xfrm>
            <a:off x="8094007" y="13589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800">
                <a:solidFill>
                  <a:schemeClr val="bg1"/>
                </a:solidFill>
                <a:latin typeface="Poppins Light" panose="02000000000000000000" pitchFamily="2" charset="0"/>
                <a:ea typeface="Karla" pitchFamily="2" charset="0"/>
                <a:cs typeface="Poppins Light" panose="02000000000000000000" pitchFamily="2" charset="0"/>
              </a:rPr>
              <a:t>American Pharmacists Association</a:t>
            </a:r>
          </a:p>
        </p:txBody>
      </p:sp>
    </p:spTree>
    <p:extLst>
      <p:ext uri="{BB962C8B-B14F-4D97-AF65-F5344CB8AC3E}">
        <p14:creationId xmlns:p14="http://schemas.microsoft.com/office/powerpoint/2010/main" val="2821353310"/>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6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B3F72719-8F86-4277-ACCB-6D31E71FC4D8}"/>
              </a:ext>
            </a:extLst>
          </p:cNvPr>
          <p:cNvSpPr>
            <a:spLocks noGrp="1" noChangeArrowheads="1"/>
          </p:cNvSpPr>
          <p:nvPr>
            <p:ph type="body" idx="1"/>
          </p:nvPr>
        </p:nvSpPr>
        <p:spPr bwMode="auto">
          <a:xfrm>
            <a:off x="444500" y="3186113"/>
            <a:ext cx="11303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88D909FE-8F34-4128-99E5-3E97B59BDBA0}"/>
              </a:ext>
            </a:extLst>
          </p:cNvPr>
          <p:cNvSpPr>
            <a:spLocks noGrp="1"/>
          </p:cNvSpPr>
          <p:nvPr>
            <p:ph type="ftr" sz="quarter" idx="5"/>
          </p:nvPr>
        </p:nvSpPr>
        <p:spPr>
          <a:xfrm>
            <a:off x="10134600" y="6400800"/>
            <a:ext cx="1131888" cy="184150"/>
          </a:xfrm>
          <a:prstGeom prst="rect">
            <a:avLst/>
          </a:prstGeom>
        </p:spPr>
        <p:txBody>
          <a:bodyPr wrap="square" lIns="0" tIns="0" rIns="0" bIns="0">
            <a:spAutoFit/>
          </a:bodyPr>
          <a:lstStyle>
            <a:lvl1pPr marL="12700">
              <a:spcBef>
                <a:spcPts val="10"/>
              </a:spcBef>
              <a:defRPr sz="1200" b="0" i="0">
                <a:solidFill>
                  <a:srgbClr val="969799"/>
                </a:solidFill>
                <a:latin typeface="+mn-lt"/>
                <a:cs typeface="Roboto"/>
              </a:defRPr>
            </a:lvl1pPr>
          </a:lstStyle>
          <a:p>
            <a:pPr>
              <a:defRPr/>
            </a:pPr>
            <a:r>
              <a:rPr lang="en-US"/>
              <a:t>pharmacist.com</a:t>
            </a:r>
          </a:p>
        </p:txBody>
      </p:sp>
      <p:sp>
        <p:nvSpPr>
          <p:cNvPr id="6" name="Holder 6">
            <a:extLst>
              <a:ext uri="{FF2B5EF4-FFF2-40B4-BE49-F238E27FC236}">
                <a16:creationId xmlns:a16="http://schemas.microsoft.com/office/drawing/2014/main" id="{B4BDCAAA-BC9B-4855-8675-B9903C887372}"/>
              </a:ext>
            </a:extLst>
          </p:cNvPr>
          <p:cNvSpPr>
            <a:spLocks noGrp="1"/>
          </p:cNvSpPr>
          <p:nvPr>
            <p:ph type="sldNum" sz="quarter" idx="7"/>
          </p:nvPr>
        </p:nvSpPr>
        <p:spPr>
          <a:xfrm>
            <a:off x="11480800" y="6400800"/>
            <a:ext cx="266700" cy="184150"/>
          </a:xfrm>
          <a:prstGeom prst="rect">
            <a:avLst/>
          </a:prstGeom>
        </p:spPr>
        <p:txBody>
          <a:bodyPr wrap="square" lIns="0" tIns="0" rIns="0" bIns="0">
            <a:spAutoFit/>
          </a:bodyPr>
          <a:lstStyle>
            <a:lvl1pPr marL="38100">
              <a:spcBef>
                <a:spcPts val="10"/>
              </a:spcBef>
              <a:defRPr sz="1200" b="0" i="0">
                <a:solidFill>
                  <a:srgbClr val="969799"/>
                </a:solidFill>
                <a:latin typeface="+mn-lt"/>
                <a:cs typeface="Roboto"/>
              </a:defRPr>
            </a:lvl1pPr>
          </a:lstStyle>
          <a:p>
            <a:pPr>
              <a:defRPr/>
            </a:pPr>
            <a:fld id="{8E1C6C8F-94E3-4B5B-B3E7-2231AE1D8691}" type="slidenum">
              <a:rPr lang="en-US"/>
              <a:pPr>
                <a:defRPr/>
              </a:pPr>
              <a:t>‹#›</a:t>
            </a:fld>
            <a:endParaRPr lang="en-US" dirty="0"/>
          </a:p>
        </p:txBody>
      </p:sp>
      <p:sp>
        <p:nvSpPr>
          <p:cNvPr id="1029" name="Title Placeholder 7">
            <a:extLst>
              <a:ext uri="{FF2B5EF4-FFF2-40B4-BE49-F238E27FC236}">
                <a16:creationId xmlns:a16="http://schemas.microsoft.com/office/drawing/2014/main" id="{9B058716-50C3-4308-9289-CC4512BB429E}"/>
              </a:ext>
            </a:extLst>
          </p:cNvPr>
          <p:cNvSpPr>
            <a:spLocks noGrp="1" noChangeArrowheads="1"/>
          </p:cNvSpPr>
          <p:nvPr>
            <p:ph type="title"/>
          </p:nvPr>
        </p:nvSpPr>
        <p:spPr bwMode="auto">
          <a:xfrm>
            <a:off x="381000" y="14478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197991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lang="en-US" sz="5000" dirty="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pharmacist.com/DNNGlobalStorageRedirector.ashx?egsfid=CvzFN9vIr5c%3d"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www.pharmacist.com/ho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nam10.safelinks.protection.outlook.com/?url=https%3A%2F%2Fapha.secure-platform.com%2Fa%2Fsolicitations%2F1162%2Fhome&amp;data=04%7C01%7Cbwall%40APHANET.ORG%7C39ca468057aa4aba328c08d9ea963bfb%7C6577def6f03f4adba697e1535f172506%7C1%7C0%7C637798753250273835%7CUnknown%7CTWFpbGZsb3d8eyJWIjoiMC4wLjAwMDAiLCJQIjoiV2luMzIiLCJBTiI6Ik1haWwiLCJXVCI6Mn0%3D%7C3000&amp;sdata=X5V3NajxukYhnm%2B9ouCpvxQPTGl6SZCxL%2F0THtNe9ME%3D&amp;reserved=0"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apha.secure-platform.com/a/solicitations/1584/home"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pha.secure-platform.com/a/solicitations/1587/home"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pharmacist.com/policy-manua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pharmacist.com/DNNGlobalStorageRedirector.ashx?egsfid=tF6AFx5QGmk%3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a:p>
        </p:txBody>
      </p:sp>
      <p:sp>
        <p:nvSpPr>
          <p:cNvPr id="8" name="object 8"/>
          <p:cNvSpPr txBox="1"/>
          <p:nvPr/>
        </p:nvSpPr>
        <p:spPr>
          <a:xfrm>
            <a:off x="663347" y="2333793"/>
            <a:ext cx="7655900" cy="1398524"/>
          </a:xfrm>
          <a:prstGeom prst="rect">
            <a:avLst/>
          </a:prstGeom>
        </p:spPr>
        <p:txBody>
          <a:bodyPr vert="horz" wrap="square" lIns="0" tIns="135890" rIns="0" bIns="0" rtlCol="0">
            <a:spAutoFit/>
          </a:bodyPr>
          <a:lstStyle/>
          <a:p>
            <a:pPr marL="12700" marR="5080">
              <a:lnSpc>
                <a:spcPts val="5090"/>
              </a:lnSpc>
              <a:spcBef>
                <a:spcPts val="1070"/>
              </a:spcBef>
            </a:pPr>
            <a:r>
              <a:rPr lang="en-US" sz="4000" b="1" dirty="0">
                <a:solidFill>
                  <a:schemeClr val="bg1"/>
                </a:solidFill>
                <a:latin typeface="+mj-lt"/>
                <a:cs typeface="Roboto-Thin"/>
              </a:rPr>
              <a:t>Open Hearing on March 2022 House Session Materials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a:solidFill>
                  <a:srgbClr val="FFFFFF"/>
                </a:solidFill>
                <a:cs typeface="Roboto"/>
              </a:rPr>
              <a:t>pharmacist.com</a:t>
            </a:r>
            <a:endParaRPr sz="1600">
              <a:cs typeface="Roboto"/>
            </a:endParaRPr>
          </a:p>
        </p:txBody>
      </p:sp>
      <p:sp>
        <p:nvSpPr>
          <p:cNvPr id="9" name="object 9"/>
          <p:cNvSpPr txBox="1"/>
          <p:nvPr/>
        </p:nvSpPr>
        <p:spPr>
          <a:xfrm>
            <a:off x="690294" y="4969995"/>
            <a:ext cx="6015306" cy="655949"/>
          </a:xfrm>
          <a:prstGeom prst="rect">
            <a:avLst/>
          </a:prstGeom>
        </p:spPr>
        <p:txBody>
          <a:bodyPr vert="horz" wrap="square" lIns="0" tIns="12065" rIns="0" bIns="0" rtlCol="0">
            <a:spAutoFit/>
          </a:bodyPr>
          <a:lstStyle/>
          <a:p>
            <a:pPr marL="12700">
              <a:lnSpc>
                <a:spcPct val="100000"/>
              </a:lnSpc>
              <a:spcBef>
                <a:spcPts val="95"/>
              </a:spcBef>
            </a:pPr>
            <a:r>
              <a:rPr lang="en-US" sz="2050" spc="-5" dirty="0">
                <a:solidFill>
                  <a:srgbClr val="FFFFFF"/>
                </a:solidFill>
                <a:cs typeface="Roboto-Medium"/>
              </a:rPr>
              <a:t>Melissa Duke</a:t>
            </a:r>
          </a:p>
          <a:p>
            <a:pPr marL="12700">
              <a:lnSpc>
                <a:spcPct val="100000"/>
              </a:lnSpc>
              <a:spcBef>
                <a:spcPts val="95"/>
              </a:spcBef>
            </a:pPr>
            <a:r>
              <a:rPr lang="en-US" sz="2050" spc="-5" dirty="0">
                <a:solidFill>
                  <a:srgbClr val="FFFFFF"/>
                </a:solidFill>
                <a:cs typeface="Roboto-Medium"/>
              </a:rPr>
              <a:t>Speaker of the House, APhA House of Delegates </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spTree>
    <p:extLst>
      <p:ext uri="{BB962C8B-B14F-4D97-AF65-F5344CB8AC3E}">
        <p14:creationId xmlns:p14="http://schemas.microsoft.com/office/powerpoint/2010/main" val="28254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10</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Standard of Care Regulatory Model for State Pharmacy Practice Acts</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332398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tabLst>
                <a:tab pos="742950" algn="l"/>
              </a:tabLst>
            </a:pP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startAt="2"/>
              <a:tabLst>
                <a:tab pos="742950" algn="l"/>
              </a:tabLst>
            </a:pPr>
            <a:r>
              <a:rPr lang="en-US" sz="2400" dirty="0">
                <a:effectLst/>
                <a:ea typeface="Cambria" panose="02040503050406030204" pitchFamily="18" charset="0"/>
                <a:cs typeface="Arial" panose="020B0604020202020204" pitchFamily="34" charset="0"/>
              </a:rPr>
              <a:t>To support implementation of a standard of care regulatory model, APhA reaffirms 2002 policy that encourages states to provide pharmacy boards with the following: (a) adequate resources; (b) independent authority, including autonomy from other agencies; and (c) assistance in meeting their mission to protect the public health and safety of consumers.</a:t>
            </a:r>
            <a:endParaRPr lang="en-US" sz="2400" dirty="0">
              <a:effectLst/>
              <a:ea typeface="Times New Roman" panose="02020603050405020304" pitchFamily="18" charset="0"/>
            </a:endParaRPr>
          </a:p>
          <a:p>
            <a:endParaRPr lang="en-US" sz="2400" dirty="0"/>
          </a:p>
        </p:txBody>
      </p:sp>
    </p:spTree>
    <p:extLst>
      <p:ext uri="{BB962C8B-B14F-4D97-AF65-F5344CB8AC3E}">
        <p14:creationId xmlns:p14="http://schemas.microsoft.com/office/powerpoint/2010/main" val="22609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11</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Standard of Care Regulatory Model for State Pharmacy Practice Acts</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70843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tabLst>
                <a:tab pos="742950" algn="l"/>
              </a:tabLst>
            </a:pP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startAt="3"/>
              <a:tabLst>
                <a:tab pos="742950" algn="l"/>
              </a:tabLst>
            </a:pPr>
            <a:r>
              <a:rPr lang="en-US" sz="2400" dirty="0">
                <a:effectLst/>
                <a:ea typeface="Times New Roman" panose="02020603050405020304" pitchFamily="18" charset="0"/>
                <a:cs typeface="Arial" panose="020B0604020202020204" pitchFamily="34" charset="0"/>
              </a:rPr>
              <a:t>APhA encourages NABP as well as state and national pharmacy associations to support and collaborate with state boards of pharmacy in adopting and implementing a standard of care regulatory model.</a:t>
            </a:r>
            <a:endParaRPr lang="en-US" sz="2400" dirty="0">
              <a:effectLst/>
              <a:ea typeface="Times New Roman" panose="02020603050405020304" pitchFamily="18" charset="0"/>
            </a:endParaRPr>
          </a:p>
          <a:p>
            <a:endParaRPr lang="en-US" sz="3200" dirty="0"/>
          </a:p>
        </p:txBody>
      </p:sp>
    </p:spTree>
    <p:extLst>
      <p:ext uri="{BB962C8B-B14F-4D97-AF65-F5344CB8AC3E}">
        <p14:creationId xmlns:p14="http://schemas.microsoft.com/office/powerpoint/2010/main" val="28041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12</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Standard of Care Regulatory Model for State Pharmacy Practice Acts</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70843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tabLst>
                <a:tab pos="742950" algn="l"/>
              </a:tabLst>
            </a:pP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4"/>
              <a:tabLst>
                <a:tab pos="742950" algn="l"/>
              </a:tabLst>
            </a:pPr>
            <a:r>
              <a:rPr lang="en-US" sz="2400" dirty="0">
                <a:effectLst/>
                <a:ea typeface="Times New Roman" panose="02020603050405020304" pitchFamily="18" charset="0"/>
                <a:cs typeface="Arial" panose="020B0604020202020204" pitchFamily="34" charset="0"/>
              </a:rPr>
              <a:t>APhA and other pharmacy stakeholders should provide educational programs, information, and resources regarding the standard of care regulatory model and its impact on pharmacy practice.</a:t>
            </a:r>
            <a:endParaRPr lang="en-US" sz="2400" dirty="0">
              <a:effectLst/>
              <a:ea typeface="Times New Roman" panose="02020603050405020304" pitchFamily="18" charset="0"/>
            </a:endParaRPr>
          </a:p>
          <a:p>
            <a:endParaRPr lang="en-US" sz="3200" dirty="0"/>
          </a:p>
        </p:txBody>
      </p:sp>
    </p:spTree>
    <p:extLst>
      <p:ext uri="{BB962C8B-B14F-4D97-AF65-F5344CB8AC3E}">
        <p14:creationId xmlns:p14="http://schemas.microsoft.com/office/powerpoint/2010/main" val="165427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011055"/>
            <a:ext cx="10363200" cy="2492990"/>
          </a:xfrm>
        </p:spPr>
        <p:txBody>
          <a:bodyPr/>
          <a:lstStyle/>
          <a:p>
            <a:r>
              <a:rPr lang="en-US" sz="5400" kern="1200" dirty="0"/>
              <a:t>Standard of Care Regulatory Model for State Pharmacy Practice Acts</a:t>
            </a:r>
            <a:endParaRPr lang="en-US" dirty="0"/>
          </a:p>
        </p:txBody>
      </p:sp>
      <p:sp>
        <p:nvSpPr>
          <p:cNvPr id="3" name="Subtitle 2">
            <a:extLst>
              <a:ext uri="{FF2B5EF4-FFF2-40B4-BE49-F238E27FC236}">
                <a16:creationId xmlns:a16="http://schemas.microsoft.com/office/drawing/2014/main" id="{FB0787EE-8A22-4745-90BC-05D7F66591F6}"/>
              </a:ext>
            </a:extLst>
          </p:cNvPr>
          <p:cNvSpPr>
            <a:spLocks noGrp="1"/>
          </p:cNvSpPr>
          <p:nvPr>
            <p:ph type="subTitle" idx="4"/>
          </p:nvPr>
        </p:nvSpPr>
        <p:spPr>
          <a:xfrm>
            <a:off x="381000" y="5307330"/>
            <a:ext cx="11062447" cy="800219"/>
          </a:xfrm>
        </p:spPr>
        <p:txBody>
          <a:bodyPr/>
          <a:lstStyle/>
          <a:p>
            <a:r>
              <a:rPr lang="en-US" sz="2800" b="1" dirty="0"/>
              <a:t>Time for discussion</a:t>
            </a:r>
          </a:p>
          <a:p>
            <a:endParaRPr lang="en-US" sz="2400" dirty="0"/>
          </a:p>
        </p:txBody>
      </p:sp>
    </p:spTree>
    <p:extLst>
      <p:ext uri="{BB962C8B-B14F-4D97-AF65-F5344CB8AC3E}">
        <p14:creationId xmlns:p14="http://schemas.microsoft.com/office/powerpoint/2010/main" val="28678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73866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499" y="1017569"/>
            <a:ext cx="11303000" cy="777136"/>
          </a:xfrm>
        </p:spPr>
        <p:txBody>
          <a:bodyPr>
            <a:normAutofit fontScale="90000"/>
          </a:bodyPr>
          <a:lstStyle/>
          <a:p>
            <a:pPr algn="ctr"/>
            <a:r>
              <a:rPr lang="en-US" sz="3100" dirty="0"/>
              <a:t>Standard of Care Regulatory Model for State Pharmacy Practice Acts</a:t>
            </a:r>
          </a:p>
        </p:txBody>
      </p:sp>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336884" y="1646337"/>
            <a:ext cx="11303000" cy="5878532"/>
          </a:xfrm>
        </p:spPr>
        <p:txBody>
          <a:bodyPr/>
          <a:lstStyle/>
          <a:p>
            <a:r>
              <a:rPr lang="en-US" sz="2000" b="1" kern="1200" dirty="0">
                <a:solidFill>
                  <a:srgbClr val="4A5FAB"/>
                </a:solidFill>
              </a:rPr>
              <a:t>The APhA Policy Reference Committee recommends </a:t>
            </a:r>
            <a:r>
              <a:rPr lang="en-US" sz="2000" b="1" u="sng" dirty="0">
                <a:solidFill>
                  <a:srgbClr val="FF0000"/>
                </a:solidFill>
                <a:effectLst/>
                <a:ea typeface="Times New Roman" panose="02020603050405020304" pitchFamily="18" charset="0"/>
              </a:rPr>
              <a:t>adoption</a:t>
            </a:r>
            <a:r>
              <a:rPr lang="en-US" sz="2000" b="1" dirty="0">
                <a:effectLst/>
                <a:ea typeface="Times New Roman" panose="02020603050405020304" pitchFamily="18" charset="0"/>
              </a:rPr>
              <a:t> </a:t>
            </a:r>
            <a:r>
              <a:rPr lang="en-US" sz="2000" b="1" kern="1200" dirty="0">
                <a:solidFill>
                  <a:srgbClr val="4A5FAB"/>
                </a:solidFill>
              </a:rPr>
              <a:t>of the following as </a:t>
            </a:r>
            <a:r>
              <a:rPr lang="en-US" sz="2000" b="1" u="sng" dirty="0">
                <a:solidFill>
                  <a:srgbClr val="FF0000"/>
                </a:solidFill>
                <a:effectLst/>
                <a:ea typeface="Times New Roman" panose="02020603050405020304" pitchFamily="18" charset="0"/>
              </a:rPr>
              <a:t>written</a:t>
            </a:r>
            <a:r>
              <a:rPr lang="en-US" sz="2000" b="1" dirty="0">
                <a:effectLst/>
                <a:ea typeface="Times New Roman" panose="02020603050405020304" pitchFamily="18" charset="0"/>
              </a:rPr>
              <a:t>.</a:t>
            </a:r>
          </a:p>
          <a:p>
            <a:pPr marL="342900" lvl="0" indent="-342900">
              <a:buFont typeface="+mj-lt"/>
              <a:buAutoNum type="arabicPeriod"/>
            </a:pPr>
            <a:r>
              <a:rPr lang="en-US" sz="2000" dirty="0"/>
              <a:t>APhA requests that state boards of pharmacy and legislative bodies regulate pharmacy practice using a standard of care regulatory model similar to other health professions’ regulatory models, thereby allowing pharmacists to practice at the level consistent with their individual education, training, experience, and practice setting.</a:t>
            </a:r>
          </a:p>
          <a:p>
            <a:pPr marL="342900" lvl="0" indent="-342900">
              <a:buFont typeface="+mj-lt"/>
              <a:buAutoNum type="arabicPeriod"/>
            </a:pPr>
            <a:endParaRPr lang="en-US" sz="1400" dirty="0"/>
          </a:p>
          <a:p>
            <a:pPr marL="342900" lvl="0" indent="-342900">
              <a:buFont typeface="+mj-lt"/>
              <a:buAutoNum type="arabicPeriod"/>
            </a:pPr>
            <a:r>
              <a:rPr lang="en-US" sz="2000" dirty="0"/>
              <a:t>To support implementation of a standard of care regulatory model, APhA reaffirms 2002 policy that encourages states to provide pharmacy boards with the following: (a) adequate resources; (b) independent authority, including autonomy from other agencies; and (c) assistance in meeting their mission to protect the public health and safety of consumers.</a:t>
            </a:r>
          </a:p>
          <a:p>
            <a:pPr marL="342900" indent="-342900">
              <a:buFont typeface="+mj-lt"/>
              <a:buAutoNum type="arabicPeriod"/>
            </a:pPr>
            <a:endParaRPr lang="en-HK" sz="1400" dirty="0"/>
          </a:p>
          <a:p>
            <a:pPr marL="342900" lvl="0" indent="-342900">
              <a:buFont typeface="+mj-lt"/>
              <a:buAutoNum type="arabicPeriod"/>
            </a:pPr>
            <a:r>
              <a:rPr lang="en-US" sz="2000" dirty="0"/>
              <a:t>APhA encourages NABP as well as state and national pharmacy associations to support and collaborate with state boards of pharmacy in adopting and implementing a standard of care regulatory model.</a:t>
            </a:r>
          </a:p>
          <a:p>
            <a:pPr marL="342900" lvl="0" indent="-342900">
              <a:buFont typeface="+mj-lt"/>
              <a:buAutoNum type="arabicPeriod"/>
            </a:pPr>
            <a:endParaRPr lang="en-US" sz="1400" dirty="0"/>
          </a:p>
          <a:p>
            <a:pPr marL="342900" lvl="0" indent="-342900">
              <a:buFont typeface="+mj-lt"/>
              <a:buAutoNum type="arabicPeriod"/>
            </a:pPr>
            <a:r>
              <a:rPr lang="en-US" sz="2000" dirty="0"/>
              <a:t>APhA and other pharmacy stakeholders should provide educational programs, information, and resources regarding the standard of care regulatory model and its impact on pharmacy practice.</a:t>
            </a:r>
            <a:endParaRPr lang="en-HK" dirty="0"/>
          </a:p>
          <a:p>
            <a:br>
              <a:rPr lang="en-US" dirty="0"/>
            </a:br>
            <a:r>
              <a:rPr lang="en-US" dirty="0"/>
              <a:t> </a:t>
            </a:r>
            <a:endParaRPr lang="en-HK" sz="2000" dirty="0"/>
          </a:p>
          <a:p>
            <a:endParaRPr lang="en-US" sz="2000" dirty="0"/>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14</a:t>
            </a:fld>
            <a:endParaRPr lang="en-US" dirty="0"/>
          </a:p>
        </p:txBody>
      </p:sp>
    </p:spTree>
    <p:extLst>
      <p:ext uri="{BB962C8B-B14F-4D97-AF65-F5344CB8AC3E}">
        <p14:creationId xmlns:p14="http://schemas.microsoft.com/office/powerpoint/2010/main" val="9806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743200"/>
            <a:ext cx="10363200" cy="2492990"/>
          </a:xfrm>
        </p:spPr>
        <p:txBody>
          <a:bodyPr/>
          <a:lstStyle/>
          <a:p>
            <a:r>
              <a:rPr lang="en-US" sz="5400" dirty="0"/>
              <a:t>Data Security in Pharmacy Practice</a:t>
            </a:r>
            <a:r>
              <a:rPr lang="en-US" sz="5400" i="1" dirty="0"/>
              <a:t> </a:t>
            </a:r>
            <a:br>
              <a:rPr lang="en-HK" dirty="0"/>
            </a:br>
            <a:endParaRPr lang="en-US" sz="5400" kern="1200" dirty="0"/>
          </a:p>
        </p:txBody>
      </p:sp>
    </p:spTree>
    <p:extLst>
      <p:ext uri="{BB962C8B-B14F-4D97-AF65-F5344CB8AC3E}">
        <p14:creationId xmlns:p14="http://schemas.microsoft.com/office/powerpoint/2010/main" val="416366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16</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Security in Pharmacy Practice</a:t>
            </a:r>
            <a:br>
              <a:rPr lang="en-US" sz="4800" kern="1200" dirty="0"/>
            </a:br>
            <a:r>
              <a:rPr lang="en-US" sz="2700" kern="1200" dirty="0"/>
              <a:t>(3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215991"/>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ea typeface="Times New Roman" panose="02020603050405020304" pitchFamily="18" charset="0"/>
                <a:cs typeface="Arial" panose="020B0604020202020204" pitchFamily="34" charset="0"/>
              </a:rPr>
              <a:t>APhA advocates that all organizations and healthcare providers adopt best practices in data security to ensure ongoing protection of patient data from loss, alteration, and all forms of cybercrime.</a:t>
            </a:r>
            <a:endParaRPr lang="en-US" sz="2400" dirty="0"/>
          </a:p>
        </p:txBody>
      </p:sp>
    </p:spTree>
    <p:extLst>
      <p:ext uri="{BB962C8B-B14F-4D97-AF65-F5344CB8AC3E}">
        <p14:creationId xmlns:p14="http://schemas.microsoft.com/office/powerpoint/2010/main" val="2839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17</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Security in Pharmacy Practice</a:t>
            </a:r>
            <a:br>
              <a:rPr lang="en-US" sz="4800" kern="1200" dirty="0"/>
            </a:br>
            <a:r>
              <a:rPr lang="en-US" sz="2700" kern="1200" dirty="0"/>
              <a:t>(3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585323"/>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2"/>
            </a:pPr>
            <a:r>
              <a:rPr lang="en-US" sz="2400" dirty="0">
                <a:effectLst/>
                <a:ea typeface="Times New Roman" panose="02020603050405020304" pitchFamily="18" charset="0"/>
                <a:cs typeface="Arial" panose="020B0604020202020204" pitchFamily="34" charset="0"/>
              </a:rPr>
              <a:t>APhA recommends that organizations understand the flow of information, both internally and externally, to apply and maintain reasonable and appropriate administrative, technical, and physical safeguards to protect the privacy and identity of their patients.</a:t>
            </a:r>
            <a:endParaRPr lang="en-US" sz="2400" dirty="0"/>
          </a:p>
        </p:txBody>
      </p:sp>
    </p:spTree>
    <p:extLst>
      <p:ext uri="{BB962C8B-B14F-4D97-AF65-F5344CB8AC3E}">
        <p14:creationId xmlns:p14="http://schemas.microsoft.com/office/powerpoint/2010/main" val="40367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18</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Security in Pharmacy Practice</a:t>
            </a:r>
            <a:br>
              <a:rPr lang="en-US" sz="4800" kern="1200" dirty="0"/>
            </a:br>
            <a:r>
              <a:rPr lang="en-US" sz="2700" kern="1200" dirty="0"/>
              <a:t>(3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184665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3"/>
            </a:pPr>
            <a:r>
              <a:rPr lang="en-US" sz="2400" dirty="0">
                <a:effectLst/>
                <a:ea typeface="Times New Roman" panose="02020603050405020304" pitchFamily="18" charset="0"/>
                <a:cs typeface="Arial" panose="020B0604020202020204" pitchFamily="34" charset="0"/>
              </a:rPr>
              <a:t>APhA calls on organizations to provide ongoing employee education and training regarding patient data protection, best practices, and cybersecurity standards.</a:t>
            </a:r>
            <a:endParaRPr lang="en-US" sz="2400" dirty="0"/>
          </a:p>
        </p:txBody>
      </p:sp>
    </p:spTree>
    <p:extLst>
      <p:ext uri="{BB962C8B-B14F-4D97-AF65-F5344CB8AC3E}">
        <p14:creationId xmlns:p14="http://schemas.microsoft.com/office/powerpoint/2010/main" val="204376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351297"/>
            <a:ext cx="10363200" cy="738664"/>
          </a:xfrm>
        </p:spPr>
        <p:txBody>
          <a:bodyPr/>
          <a:lstStyle/>
          <a:p>
            <a:r>
              <a:rPr lang="en-US" sz="4800" dirty="0"/>
              <a:t>Data Security in Pharmacy Practice</a:t>
            </a:r>
            <a:endParaRPr lang="en-US" dirty="0"/>
          </a:p>
        </p:txBody>
      </p:sp>
      <p:sp>
        <p:nvSpPr>
          <p:cNvPr id="3" name="Subtitle 2">
            <a:extLst>
              <a:ext uri="{FF2B5EF4-FFF2-40B4-BE49-F238E27FC236}">
                <a16:creationId xmlns:a16="http://schemas.microsoft.com/office/drawing/2014/main" id="{FB0787EE-8A22-4745-90BC-05D7F66591F6}"/>
              </a:ext>
            </a:extLst>
          </p:cNvPr>
          <p:cNvSpPr>
            <a:spLocks noGrp="1"/>
          </p:cNvSpPr>
          <p:nvPr>
            <p:ph type="subTitle" idx="4"/>
          </p:nvPr>
        </p:nvSpPr>
        <p:spPr>
          <a:xfrm>
            <a:off x="381000" y="4329134"/>
            <a:ext cx="11062447" cy="800219"/>
          </a:xfrm>
        </p:spPr>
        <p:txBody>
          <a:bodyPr/>
          <a:lstStyle/>
          <a:p>
            <a:r>
              <a:rPr lang="en-US" sz="2800" b="1" dirty="0"/>
              <a:t>Time for discussion</a:t>
            </a:r>
          </a:p>
          <a:p>
            <a:endParaRPr lang="en-US" sz="2400" dirty="0"/>
          </a:p>
        </p:txBody>
      </p:sp>
    </p:spTree>
    <p:extLst>
      <p:ext uri="{BB962C8B-B14F-4D97-AF65-F5344CB8AC3E}">
        <p14:creationId xmlns:p14="http://schemas.microsoft.com/office/powerpoint/2010/main" val="313394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dirty="0"/>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1813034"/>
            <a:ext cx="11518231" cy="473975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200" dirty="0"/>
              <a:t>Dial-in and use access code and audio pin on your control panel to limit audio issues and background noise during the webinar.</a:t>
            </a:r>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Submit your comments/questions during the webinar using the chat box on your control panel or email </a:t>
            </a:r>
            <a:r>
              <a:rPr lang="en-US" sz="2200" u="sng" dirty="0" err="1"/>
              <a:t>HOD@aphanet.org</a:t>
            </a:r>
            <a:endParaRPr lang="en-US" sz="2200" u="sng" dirty="0"/>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Select “raise hand” button to request to speak and you will be recognized by the moderators as time permits. </a:t>
            </a:r>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Note: all comments/questions received will be considered by the Policy Reference Committee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This webinar is being recorded for future access on the House of Delegates webpage, </a:t>
            </a:r>
            <a:r>
              <a:rPr lang="en-US" sz="2200" u="sng" dirty="0" err="1"/>
              <a:t>www.pharmacist.com</a:t>
            </a:r>
            <a:r>
              <a:rPr lang="en-US" sz="2200" u="sng" dirty="0"/>
              <a:t>/</a:t>
            </a:r>
            <a:r>
              <a:rPr lang="en-US" sz="2200" u="sng" dirty="0" err="1"/>
              <a:t>apha</a:t>
            </a:r>
            <a:r>
              <a:rPr lang="en-US" sz="2200" u="sng" dirty="0"/>
              <a:t>-house-delegates</a:t>
            </a:r>
          </a:p>
        </p:txBody>
      </p:sp>
    </p:spTree>
    <p:extLst>
      <p:ext uri="{BB962C8B-B14F-4D97-AF65-F5344CB8AC3E}">
        <p14:creationId xmlns:p14="http://schemas.microsoft.com/office/powerpoint/2010/main" val="14725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73866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499" y="1017569"/>
            <a:ext cx="11303000" cy="777136"/>
          </a:xfrm>
        </p:spPr>
        <p:txBody>
          <a:bodyPr>
            <a:normAutofit/>
          </a:bodyPr>
          <a:lstStyle/>
          <a:p>
            <a:pPr algn="ctr"/>
            <a:r>
              <a:rPr lang="en-US" sz="3100" dirty="0"/>
              <a:t>Data Security in Pharmacy Practice</a:t>
            </a:r>
          </a:p>
        </p:txBody>
      </p:sp>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336884" y="1609345"/>
            <a:ext cx="11303000" cy="6402448"/>
          </a:xfrm>
        </p:spPr>
        <p:txBody>
          <a:bodyPr/>
          <a:lstStyle/>
          <a:p>
            <a:r>
              <a:rPr lang="en-US" sz="2400" b="1" kern="1200" dirty="0">
                <a:solidFill>
                  <a:srgbClr val="4A5FAB"/>
                </a:solidFill>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a:t>
            </a:r>
            <a:r>
              <a:rPr lang="en-US" sz="2400" b="1" kern="1200" dirty="0">
                <a:solidFill>
                  <a:srgbClr val="4A5FAB"/>
                </a:solidFill>
              </a:rPr>
              <a:t>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lvl="0"/>
            <a:endParaRPr lang="en-US" sz="2400" dirty="0"/>
          </a:p>
          <a:p>
            <a:pPr marL="342900" lvl="0" indent="-342900">
              <a:buFont typeface="+mj-lt"/>
              <a:buAutoNum type="arabicPeriod"/>
            </a:pPr>
            <a:r>
              <a:rPr lang="en-US" sz="2400" dirty="0"/>
              <a:t>APhA advocates that all organizations and healthcare providers adopt best practices in data security to ensure ongoing protection of patient data from loss, alteration, and all forms of cybercrime.</a:t>
            </a:r>
          </a:p>
          <a:p>
            <a:pPr marL="342900" lvl="0" indent="-342900">
              <a:buFont typeface="+mj-lt"/>
              <a:buAutoNum type="arabicPeriod"/>
            </a:pPr>
            <a:endParaRPr lang="en-US" sz="2400" dirty="0"/>
          </a:p>
          <a:p>
            <a:pPr marL="342900" lvl="0" indent="-342900">
              <a:buFont typeface="+mj-lt"/>
              <a:buAutoNum type="arabicPeriod"/>
            </a:pPr>
            <a:r>
              <a:rPr lang="en-US" sz="2400" dirty="0"/>
              <a:t>APhA recommends that organizations understand the flow of information, both internally and externally, to apply and maintain reasonable and appropriate administrative, technical, and physical safeguards to protect the privacy and identity of their patients.</a:t>
            </a:r>
          </a:p>
          <a:p>
            <a:pPr marL="342900" lvl="0" indent="-342900">
              <a:buFont typeface="+mj-lt"/>
              <a:buAutoNum type="arabicPeriod"/>
            </a:pPr>
            <a:endParaRPr lang="en-US" sz="2400" dirty="0"/>
          </a:p>
          <a:p>
            <a:pPr marL="342900" lvl="0" indent="-342900">
              <a:buFont typeface="+mj-lt"/>
              <a:buAutoNum type="arabicPeriod"/>
            </a:pPr>
            <a:r>
              <a:rPr lang="en-US" sz="2400" dirty="0"/>
              <a:t>APhA calls on organizations to provide ongoing employee education and training regarding patient data protection, best practices, and cybersecurity standards.</a:t>
            </a:r>
          </a:p>
          <a:p>
            <a:br>
              <a:rPr lang="en-US" sz="2400" dirty="0"/>
            </a:br>
            <a:r>
              <a:rPr lang="en-US" sz="2400" dirty="0"/>
              <a:t> </a:t>
            </a:r>
            <a:endParaRPr lang="en-HK" sz="2400" dirty="0"/>
          </a:p>
          <a:p>
            <a:endParaRPr lang="en-US" sz="2000" dirty="0"/>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20</a:t>
            </a:fld>
            <a:endParaRPr lang="en-US"/>
          </a:p>
        </p:txBody>
      </p:sp>
    </p:spTree>
    <p:extLst>
      <p:ext uri="{BB962C8B-B14F-4D97-AF65-F5344CB8AC3E}">
        <p14:creationId xmlns:p14="http://schemas.microsoft.com/office/powerpoint/2010/main" val="4618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743200"/>
            <a:ext cx="10363200" cy="3162404"/>
          </a:xfrm>
        </p:spPr>
        <p:txBody>
          <a:bodyPr/>
          <a:lstStyle/>
          <a:p>
            <a:r>
              <a:rPr lang="en-US" dirty="0"/>
              <a:t>Data Use and Access Rights in Pharmacy Practice</a:t>
            </a:r>
            <a:br>
              <a:rPr lang="en-HK" dirty="0"/>
            </a:br>
            <a:br>
              <a:rPr lang="en-HK" dirty="0"/>
            </a:br>
            <a:endParaRPr lang="en-US" sz="5400" kern="1200" dirty="0"/>
          </a:p>
        </p:txBody>
      </p:sp>
    </p:spTree>
    <p:extLst>
      <p:ext uri="{BB962C8B-B14F-4D97-AF65-F5344CB8AC3E}">
        <p14:creationId xmlns:p14="http://schemas.microsoft.com/office/powerpoint/2010/main" val="38528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22</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Use and Access Rights in </a:t>
            </a:r>
            <a:br>
              <a:rPr lang="en-US" sz="4800" kern="1200" dirty="0"/>
            </a:br>
            <a:r>
              <a:rPr lang="en-US" sz="4800" kern="1200" dirty="0"/>
              <a:t>Pharmacy Practice</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585323"/>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ea typeface="Times New Roman" panose="02020603050405020304" pitchFamily="18" charset="0"/>
                <a:cs typeface="Arial" panose="020B0604020202020204" pitchFamily="34" charset="0"/>
              </a:rPr>
              <a:t>APhA supports </a:t>
            </a:r>
            <a:r>
              <a:rPr lang="en-US" sz="2400" b="1" strike="sngStrike" dirty="0">
                <a:solidFill>
                  <a:srgbClr val="FF0000"/>
                </a:solidFill>
                <a:effectLst/>
                <a:ea typeface="Times New Roman" panose="02020603050405020304" pitchFamily="18" charset="0"/>
                <a:cs typeface="Arial" panose="020B0604020202020204" pitchFamily="34" charset="0"/>
              </a:rPr>
              <a:t>an</a:t>
            </a:r>
            <a:r>
              <a:rPr lang="en-US" sz="2400" dirty="0">
                <a:solidFill>
                  <a:srgbClr val="FF0000"/>
                </a:solidFill>
                <a:effectLst/>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organization</a:t>
            </a:r>
            <a:r>
              <a:rPr lang="en-US" sz="2400" b="1" strike="sngStrike" dirty="0">
                <a:solidFill>
                  <a:srgbClr val="FF0000"/>
                </a:solidFill>
                <a:effectLst/>
                <a:ea typeface="Times New Roman" panose="02020603050405020304" pitchFamily="18" charset="0"/>
                <a:cs typeface="Arial" panose="020B0604020202020204" pitchFamily="34" charset="0"/>
              </a:rPr>
              <a:t>’s</a:t>
            </a:r>
            <a:r>
              <a:rPr lang="en-US" sz="2400" dirty="0">
                <a:effectLst/>
                <a:ea typeface="Times New Roman" panose="02020603050405020304" pitchFamily="18" charset="0"/>
                <a:cs typeface="Arial" panose="020B0604020202020204" pitchFamily="34" charset="0"/>
              </a:rPr>
              <a:t> and patient care provider</a:t>
            </a:r>
            <a:r>
              <a:rPr lang="en-US" sz="2400" b="1" strike="sngStrike" dirty="0">
                <a:solidFill>
                  <a:srgbClr val="FF0000"/>
                </a:solidFill>
                <a:effectLst/>
                <a:ea typeface="Times New Roman" panose="02020603050405020304" pitchFamily="18" charset="0"/>
                <a:cs typeface="Arial" panose="020B0604020202020204" pitchFamily="34" charset="0"/>
              </a:rPr>
              <a:t>’s</a:t>
            </a:r>
            <a:r>
              <a:rPr lang="en-US" sz="2400" dirty="0">
                <a:effectLst/>
                <a:ea typeface="Times New Roman" panose="02020603050405020304" pitchFamily="18" charset="0"/>
                <a:cs typeface="Arial" panose="020B0604020202020204" pitchFamily="34" charset="0"/>
              </a:rPr>
              <a:t> rights to use patient data for improvement of patient </a:t>
            </a:r>
            <a:r>
              <a:rPr lang="en-US" sz="2400" b="1" u="sng" dirty="0">
                <a:solidFill>
                  <a:srgbClr val="FF0000"/>
                </a:solidFill>
                <a:effectLst/>
                <a:ea typeface="Times New Roman" panose="02020603050405020304" pitchFamily="18" charset="0"/>
                <a:cs typeface="Arial" panose="020B0604020202020204" pitchFamily="34" charset="0"/>
              </a:rPr>
              <a:t>and public health</a:t>
            </a:r>
            <a:r>
              <a:rPr lang="en-US" sz="2400" u="sng" dirty="0">
                <a:solidFill>
                  <a:srgbClr val="FF0000"/>
                </a:solidFill>
                <a:effectLst/>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outcomes and enhancement of patient care delivery processes in accordance with ethical practices and industry standards regarding data privacy and transparency.</a:t>
            </a:r>
            <a:endParaRPr lang="en-US" sz="3200" dirty="0"/>
          </a:p>
        </p:txBody>
      </p:sp>
    </p:spTree>
    <p:extLst>
      <p:ext uri="{BB962C8B-B14F-4D97-AF65-F5344CB8AC3E}">
        <p14:creationId xmlns:p14="http://schemas.microsoft.com/office/powerpoint/2010/main" val="429467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Use and Access Rights in </a:t>
            </a:r>
            <a:br>
              <a:rPr lang="en-US" sz="4800" kern="1200" dirty="0"/>
            </a:br>
            <a:r>
              <a:rPr lang="en-US" sz="4800" kern="1200" dirty="0"/>
              <a:t>Pharmacy Practice</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215991"/>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2"/>
              <a:tabLst>
                <a:tab pos="742950" algn="l"/>
              </a:tabLst>
            </a:pPr>
            <a:r>
              <a:rPr lang="en-US" sz="2400" dirty="0">
                <a:effectLst/>
                <a:ea typeface="Cambria" panose="02040503050406030204" pitchFamily="18" charset="0"/>
                <a:cs typeface="Arial" panose="020B0604020202020204" pitchFamily="34" charset="0"/>
              </a:rPr>
              <a:t>APhA urges ongoing transparent, accessible, and comprehensible disclosure to patients by all HIPAA-covered and non-covered entities as to how personally identifiable information may be utilized.</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2195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24</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Use and Access Rights in </a:t>
            </a:r>
            <a:br>
              <a:rPr lang="en-US" sz="4800" kern="1200" dirty="0"/>
            </a:br>
            <a:r>
              <a:rPr lang="en-US" sz="4800" kern="1200" dirty="0"/>
              <a:t>Pharmacy Practice</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2215991"/>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3"/>
              <a:tabLst>
                <a:tab pos="742950" algn="l"/>
              </a:tabLst>
            </a:pPr>
            <a:r>
              <a:rPr lang="en-US" sz="2400" dirty="0">
                <a:effectLst/>
                <a:ea typeface="Cambria" panose="02040503050406030204" pitchFamily="18" charset="0"/>
                <a:cs typeface="Arial" panose="020B0604020202020204" pitchFamily="34" charset="0"/>
              </a:rPr>
              <a:t>APhA calls for all entities with access to patient health data, including those with  digital applications, to be required to adhere to established standards for patient data use.</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3452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25</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Data Use and Access Rights in </a:t>
            </a:r>
            <a:br>
              <a:rPr lang="en-US" sz="4800" kern="1200" dirty="0"/>
            </a:br>
            <a:r>
              <a:rPr lang="en-US" sz="4800" kern="1200" dirty="0"/>
              <a:t>Pharmacy Practice</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184665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457200" marR="0" lvl="0" indent="-457200">
              <a:spcBef>
                <a:spcPts val="0"/>
              </a:spcBef>
              <a:spcAft>
                <a:spcPts val="0"/>
              </a:spcAft>
              <a:buFont typeface="+mj-lt"/>
              <a:buAutoNum type="arabicPeriod" startAt="4"/>
              <a:tabLst>
                <a:tab pos="742950" algn="l"/>
              </a:tabLst>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supports the right of patients to have </a:t>
            </a:r>
            <a:r>
              <a:rPr lang="en-US" sz="2400" b="1"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full and</a:t>
            </a:r>
            <a:r>
              <a:rPr lang="en-US" sz="2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timely access to their personal health data from all entities.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91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351297"/>
            <a:ext cx="10363200" cy="2331407"/>
          </a:xfrm>
        </p:spPr>
        <p:txBody>
          <a:bodyPr/>
          <a:lstStyle/>
          <a:p>
            <a:r>
              <a:rPr lang="en-US" sz="4800" dirty="0"/>
              <a:t>Data Use and Access Rights in Pharmacy Practice</a:t>
            </a:r>
            <a:br>
              <a:rPr lang="en-HK" sz="4800" dirty="0"/>
            </a:br>
            <a:endParaRPr lang="en-US" dirty="0"/>
          </a:p>
        </p:txBody>
      </p:sp>
      <p:sp>
        <p:nvSpPr>
          <p:cNvPr id="3" name="Subtitle 2">
            <a:extLst>
              <a:ext uri="{FF2B5EF4-FFF2-40B4-BE49-F238E27FC236}">
                <a16:creationId xmlns:a16="http://schemas.microsoft.com/office/drawing/2014/main" id="{FB0787EE-8A22-4745-90BC-05D7F66591F6}"/>
              </a:ext>
            </a:extLst>
          </p:cNvPr>
          <p:cNvSpPr>
            <a:spLocks noGrp="1"/>
          </p:cNvSpPr>
          <p:nvPr>
            <p:ph type="subTitle" idx="4"/>
          </p:nvPr>
        </p:nvSpPr>
        <p:spPr>
          <a:xfrm>
            <a:off x="381000" y="4329134"/>
            <a:ext cx="11062447" cy="800219"/>
          </a:xfrm>
        </p:spPr>
        <p:txBody>
          <a:bodyPr/>
          <a:lstStyle/>
          <a:p>
            <a:r>
              <a:rPr lang="en-US" sz="2800" b="1" dirty="0"/>
              <a:t>Time for discussion</a:t>
            </a:r>
          </a:p>
          <a:p>
            <a:endParaRPr lang="en-US" sz="2400" dirty="0"/>
          </a:p>
        </p:txBody>
      </p:sp>
    </p:spTree>
    <p:extLst>
      <p:ext uri="{BB962C8B-B14F-4D97-AF65-F5344CB8AC3E}">
        <p14:creationId xmlns:p14="http://schemas.microsoft.com/office/powerpoint/2010/main" val="32997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73866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499" y="1017569"/>
            <a:ext cx="11303000" cy="777136"/>
          </a:xfrm>
        </p:spPr>
        <p:txBody>
          <a:bodyPr>
            <a:normAutofit/>
          </a:bodyPr>
          <a:lstStyle/>
          <a:p>
            <a:pPr algn="ctr"/>
            <a:r>
              <a:rPr lang="en-US" sz="3100" dirty="0"/>
              <a:t>Data Use and Access Rights in Pharmacy Practice</a:t>
            </a:r>
          </a:p>
        </p:txBody>
      </p:sp>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336884" y="1794705"/>
            <a:ext cx="11303000" cy="5570756"/>
          </a:xfrm>
        </p:spPr>
        <p:txBody>
          <a:bodyPr/>
          <a:lstStyle/>
          <a:p>
            <a:pPr marL="342900" lvl="0" indent="-342900">
              <a:buFont typeface="+mj-lt"/>
              <a:buAutoNum type="arabicPeriod"/>
            </a:pPr>
            <a:r>
              <a:rPr lang="en-US" sz="2100" dirty="0"/>
              <a:t>APhA supports </a:t>
            </a:r>
            <a:r>
              <a:rPr lang="en-US" sz="2100" strike="sngStrike" dirty="0">
                <a:solidFill>
                  <a:srgbClr val="FF0000"/>
                </a:solidFill>
              </a:rPr>
              <a:t>an</a:t>
            </a:r>
            <a:r>
              <a:rPr lang="en-US" sz="2100" dirty="0"/>
              <a:t> organization</a:t>
            </a:r>
            <a:r>
              <a:rPr lang="en-US" sz="2100" strike="sngStrike" dirty="0">
                <a:solidFill>
                  <a:srgbClr val="FF0000"/>
                </a:solidFill>
              </a:rPr>
              <a:t>’s</a:t>
            </a:r>
            <a:r>
              <a:rPr lang="en-US" sz="2100" dirty="0"/>
              <a:t> and patient care provider</a:t>
            </a:r>
            <a:r>
              <a:rPr lang="en-US" sz="2100" strike="sngStrike" dirty="0">
                <a:solidFill>
                  <a:srgbClr val="FF0000"/>
                </a:solidFill>
              </a:rPr>
              <a:t>’s</a:t>
            </a:r>
            <a:r>
              <a:rPr lang="en-US" sz="2100" dirty="0"/>
              <a:t> rights to use patient data for improvement of patient </a:t>
            </a:r>
            <a:r>
              <a:rPr lang="en-US" sz="2100" u="sng" dirty="0">
                <a:solidFill>
                  <a:srgbClr val="FF0000"/>
                </a:solidFill>
              </a:rPr>
              <a:t>and public health</a:t>
            </a:r>
            <a:r>
              <a:rPr lang="en-US" sz="2100" dirty="0">
                <a:solidFill>
                  <a:srgbClr val="FF0000"/>
                </a:solidFill>
              </a:rPr>
              <a:t> </a:t>
            </a:r>
            <a:r>
              <a:rPr lang="en-US" sz="2100" dirty="0"/>
              <a:t>outcomes and enhancement of patient care delivery processes in accordance with ethical practices and industry standards regarding data privacy and transparency.</a:t>
            </a:r>
          </a:p>
          <a:p>
            <a:pPr marL="342900" lvl="0" indent="-342900">
              <a:buFont typeface="+mj-lt"/>
              <a:buAutoNum type="arabicPeriod"/>
            </a:pPr>
            <a:endParaRPr lang="en-US" sz="2100" dirty="0"/>
          </a:p>
          <a:p>
            <a:pPr marL="342900" lvl="0" indent="-342900">
              <a:buFont typeface="+mj-lt"/>
              <a:buAutoNum type="arabicPeriod"/>
            </a:pPr>
            <a:r>
              <a:rPr lang="en-US" sz="2100" dirty="0"/>
              <a:t> APhA urges ongoing transparent, accessible, and comprehensible disclosure to patients by all HIPAA covered and non-covered entities of how personally identifiable information may be utilized.</a:t>
            </a:r>
          </a:p>
          <a:p>
            <a:pPr marL="342900" lvl="0" indent="-342900">
              <a:buFont typeface="+mj-lt"/>
              <a:buAutoNum type="arabicPeriod"/>
            </a:pPr>
            <a:endParaRPr lang="en-US" sz="2100" dirty="0"/>
          </a:p>
          <a:p>
            <a:pPr marL="342900" lvl="0" indent="-342900">
              <a:buFont typeface="+mj-lt"/>
              <a:buAutoNum type="arabicPeriod"/>
            </a:pPr>
            <a:r>
              <a:rPr lang="en-US" sz="2100" dirty="0"/>
              <a:t>APhA calls for all entities with access to patient health data, including those with digital applications, to be required to adhere to established standards for patient data use.</a:t>
            </a:r>
          </a:p>
          <a:p>
            <a:pPr marL="342900" lvl="0" indent="-342900">
              <a:buFont typeface="+mj-lt"/>
              <a:buAutoNum type="arabicPeriod"/>
            </a:pPr>
            <a:endParaRPr lang="en-US" sz="2100" dirty="0"/>
          </a:p>
          <a:p>
            <a:pPr marL="342900" lvl="0" indent="-342900">
              <a:buFont typeface="+mj-lt"/>
              <a:buAutoNum type="arabicPeriod"/>
            </a:pPr>
            <a:r>
              <a:rPr lang="en-US" sz="2100" dirty="0"/>
              <a:t>APhA supports the right of patients to have </a:t>
            </a:r>
            <a:r>
              <a:rPr lang="en-US" sz="2100" u="sng" dirty="0">
                <a:solidFill>
                  <a:srgbClr val="FF0000"/>
                </a:solidFill>
              </a:rPr>
              <a:t>full and</a:t>
            </a:r>
            <a:r>
              <a:rPr lang="en-US" sz="2100" dirty="0">
                <a:solidFill>
                  <a:srgbClr val="FF0000"/>
                </a:solidFill>
              </a:rPr>
              <a:t> </a:t>
            </a:r>
            <a:r>
              <a:rPr lang="en-US" sz="2100" dirty="0"/>
              <a:t>timely access to their personal health data from all entities.</a:t>
            </a:r>
          </a:p>
          <a:p>
            <a:br>
              <a:rPr lang="en-US" sz="2400" dirty="0"/>
            </a:br>
            <a:r>
              <a:rPr lang="en-US" sz="2400" dirty="0"/>
              <a:t> </a:t>
            </a:r>
            <a:endParaRPr lang="en-HK" sz="2400" dirty="0"/>
          </a:p>
          <a:p>
            <a:endParaRPr lang="en-US" sz="20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27</a:t>
            </a:fld>
            <a:endParaRPr lang="en-US"/>
          </a:p>
        </p:txBody>
      </p:sp>
    </p:spTree>
    <p:extLst>
      <p:ext uri="{BB962C8B-B14F-4D97-AF65-F5344CB8AC3E}">
        <p14:creationId xmlns:p14="http://schemas.microsoft.com/office/powerpoint/2010/main" val="37051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FC4071-7D14-054D-B340-AA228518E776}"/>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8159F8C6-9769-0742-B47F-86ECEF05996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28</a:t>
            </a:fld>
            <a:endParaRPr lang="en-HK"/>
          </a:p>
        </p:txBody>
      </p:sp>
      <p:sp>
        <p:nvSpPr>
          <p:cNvPr id="4" name="Title 3">
            <a:extLst>
              <a:ext uri="{FF2B5EF4-FFF2-40B4-BE49-F238E27FC236}">
                <a16:creationId xmlns:a16="http://schemas.microsoft.com/office/drawing/2014/main" id="{008F0145-2DD5-8C4D-ADAC-29EF04CB991C}"/>
              </a:ext>
            </a:extLst>
          </p:cNvPr>
          <p:cNvSpPr>
            <a:spLocks noGrp="1"/>
          </p:cNvSpPr>
          <p:nvPr>
            <p:ph type="title"/>
          </p:nvPr>
        </p:nvSpPr>
        <p:spPr/>
        <p:txBody>
          <a:bodyPr/>
          <a:lstStyle/>
          <a:p>
            <a:pPr algn="ctr"/>
            <a:r>
              <a:rPr lang="en-US" dirty="0"/>
              <a:t>General Discussion</a:t>
            </a:r>
          </a:p>
        </p:txBody>
      </p:sp>
      <p:sp>
        <p:nvSpPr>
          <p:cNvPr id="6" name="Text Placeholder 5">
            <a:extLst>
              <a:ext uri="{FF2B5EF4-FFF2-40B4-BE49-F238E27FC236}">
                <a16:creationId xmlns:a16="http://schemas.microsoft.com/office/drawing/2014/main" id="{554B442B-0F83-284C-869E-3668E31DBC3F}"/>
              </a:ext>
            </a:extLst>
          </p:cNvPr>
          <p:cNvSpPr>
            <a:spLocks noGrp="1"/>
          </p:cNvSpPr>
          <p:nvPr>
            <p:ph type="body" sz="quarter" idx="10"/>
          </p:nvPr>
        </p:nvSpPr>
        <p:spPr>
          <a:xfrm>
            <a:off x="457200" y="2819400"/>
            <a:ext cx="11303000" cy="3323987"/>
          </a:xfrm>
        </p:spPr>
        <p:txBody>
          <a:bodyPr/>
          <a:lstStyle/>
          <a:p>
            <a:pPr lvl="0" algn="ctr"/>
            <a:r>
              <a:rPr lang="en-US" sz="3200" dirty="0">
                <a:solidFill>
                  <a:srgbClr val="4A5FAB"/>
                </a:solidFill>
              </a:rPr>
              <a:t>Standard of Care Regulatory Model for State Pharmacy Practice Acts</a:t>
            </a:r>
          </a:p>
          <a:p>
            <a:pPr lvl="0" algn="ctr"/>
            <a:endParaRPr lang="en-HK" sz="3200" dirty="0">
              <a:solidFill>
                <a:srgbClr val="4A5FAB"/>
              </a:solidFill>
            </a:endParaRPr>
          </a:p>
          <a:p>
            <a:pPr lvl="0" algn="ctr"/>
            <a:r>
              <a:rPr lang="en-US" sz="3200" dirty="0">
                <a:solidFill>
                  <a:srgbClr val="4A5FAB"/>
                </a:solidFill>
              </a:rPr>
              <a:t>Data Security in Pharmacy Practice</a:t>
            </a:r>
            <a:r>
              <a:rPr lang="en-US" sz="3200" i="1" dirty="0">
                <a:solidFill>
                  <a:srgbClr val="4A5FAB"/>
                </a:solidFill>
              </a:rPr>
              <a:t> </a:t>
            </a:r>
          </a:p>
          <a:p>
            <a:pPr lvl="0" algn="ctr"/>
            <a:endParaRPr lang="en-HK" sz="3200" dirty="0">
              <a:solidFill>
                <a:srgbClr val="4A5FAB"/>
              </a:solidFill>
            </a:endParaRPr>
          </a:p>
          <a:p>
            <a:pPr lvl="0" algn="ctr"/>
            <a:r>
              <a:rPr lang="en-US" sz="3200" dirty="0">
                <a:solidFill>
                  <a:srgbClr val="4A5FAB"/>
                </a:solidFill>
              </a:rPr>
              <a:t>Data Use and Access Rights in Pharmacy Practice</a:t>
            </a:r>
            <a:endParaRPr lang="en-HK" sz="3200" dirty="0">
              <a:solidFill>
                <a:srgbClr val="4A5FAB"/>
              </a:solidFill>
            </a:endParaRPr>
          </a:p>
          <a:p>
            <a:endParaRPr lang="en-US" dirty="0"/>
          </a:p>
        </p:txBody>
      </p:sp>
    </p:spTree>
    <p:extLst>
      <p:ext uri="{BB962C8B-B14F-4D97-AF65-F5344CB8AC3E}">
        <p14:creationId xmlns:p14="http://schemas.microsoft.com/office/powerpoint/2010/main" val="54439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369331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Consent Agenda Process</a:t>
            </a:r>
          </a:p>
          <a:p>
            <a:pPr marL="800100" lvl="1" indent="-342900">
              <a:buFont typeface="Arial" panose="020B0604020202020204" pitchFamily="34" charset="0"/>
              <a:buChar char="•"/>
            </a:pPr>
            <a:r>
              <a:rPr lang="en-US" sz="2400" dirty="0"/>
              <a:t>Delegates submit responses on individual motions through an electronic poll</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solidFill>
                  <a:schemeClr val="tx1"/>
                </a:solidFill>
              </a:rPr>
              <a:t>Motions that receive </a:t>
            </a:r>
            <a:r>
              <a:rPr lang="en-US" sz="2400" b="1" dirty="0">
                <a:solidFill>
                  <a:schemeClr val="tx1"/>
                </a:solidFill>
                <a:highlight>
                  <a:srgbClr val="FFFF00"/>
                </a:highlight>
              </a:rPr>
              <a:t>at least 75% </a:t>
            </a:r>
            <a:r>
              <a:rPr lang="en-US" sz="2400" dirty="0">
                <a:solidFill>
                  <a:schemeClr val="tx1"/>
                </a:solidFill>
              </a:rPr>
              <a:t>approval are added into a consent agenda</a:t>
            </a:r>
          </a:p>
          <a:p>
            <a:pPr marL="1257300" lvl="2" indent="-342900">
              <a:buFont typeface="Arial" panose="020B0604020202020204" pitchFamily="34" charset="0"/>
              <a:buChar char="•"/>
            </a:pPr>
            <a:r>
              <a:rPr lang="en-US" sz="2400" dirty="0">
                <a:solidFill>
                  <a:schemeClr val="tx1"/>
                </a:solidFill>
              </a:rPr>
              <a:t>Consent agenda </a:t>
            </a:r>
            <a:r>
              <a:rPr lang="en-US" sz="2400" dirty="0"/>
              <a:t>is handled with a singular motion</a:t>
            </a:r>
          </a:p>
          <a:p>
            <a:pPr marL="1257300" lvl="2" indent="-342900">
              <a:buFont typeface="Arial" panose="020B0604020202020204" pitchFamily="34" charset="0"/>
              <a:buChar char="•"/>
            </a:pPr>
            <a:r>
              <a:rPr lang="en-US" sz="2400" dirty="0">
                <a:solidFill>
                  <a:schemeClr val="tx1"/>
                </a:solidFill>
              </a:rPr>
              <a:t>Delegate</a:t>
            </a:r>
            <a:r>
              <a:rPr lang="en-US" sz="2400" dirty="0"/>
              <a:t>s can pull any item from the consent agenda for separate debate and voting without debate</a:t>
            </a:r>
          </a:p>
          <a:p>
            <a:pPr marL="1257300" lvl="2" indent="-342900">
              <a:buFont typeface="Arial" panose="020B0604020202020204" pitchFamily="34" charset="0"/>
              <a:buChar char="•"/>
            </a:pPr>
            <a:endParaRPr lang="en-US" sz="2400" dirty="0">
              <a:solidFill>
                <a:schemeClr val="tx1"/>
              </a:solidFill>
            </a:endParaRPr>
          </a:p>
          <a:p>
            <a:pPr marL="800100" lvl="1" indent="-342900">
              <a:buFont typeface="Arial" panose="020B0604020202020204" pitchFamily="34" charset="0"/>
              <a:buChar char="•"/>
            </a:pPr>
            <a:r>
              <a:rPr lang="en-US" sz="2400" dirty="0"/>
              <a:t>Motions that receive </a:t>
            </a:r>
            <a:r>
              <a:rPr lang="en-US" sz="2400" b="1" dirty="0">
                <a:highlight>
                  <a:srgbClr val="FFFF00"/>
                </a:highlight>
              </a:rPr>
              <a:t>less than 75% </a:t>
            </a:r>
            <a:r>
              <a:rPr lang="en-US" sz="2400" dirty="0"/>
              <a:t>approval are added into the regular House agenda for individual action</a:t>
            </a: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499" y="1017569"/>
            <a:ext cx="11303000" cy="777136"/>
          </a:xfrm>
        </p:spPr>
        <p:txBody>
          <a:bodyPr>
            <a:normAutofit/>
          </a:bodyPr>
          <a:lstStyle/>
          <a:p>
            <a:pPr algn="ctr"/>
            <a:r>
              <a:rPr lang="en-US" sz="3100" dirty="0"/>
              <a:t>Use of an Electronic Poll</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29</a:t>
            </a:fld>
            <a:endParaRPr lang="en-US"/>
          </a:p>
        </p:txBody>
      </p:sp>
    </p:spTree>
    <p:extLst>
      <p:ext uri="{BB962C8B-B14F-4D97-AF65-F5344CB8AC3E}">
        <p14:creationId xmlns:p14="http://schemas.microsoft.com/office/powerpoint/2010/main" val="4960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dirty="0"/>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136884"/>
            <a:ext cx="11518231" cy="295465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dirty="0"/>
              <a:t>Webinar scheduled for 60 minutes</a:t>
            </a:r>
          </a:p>
          <a:p>
            <a:pPr marL="800100" lvl="1" indent="-342900">
              <a:buFont typeface="Arial" panose="020B0604020202020204" pitchFamily="34" charset="0"/>
              <a:buChar char="•"/>
            </a:pPr>
            <a:r>
              <a:rPr lang="en-US" sz="2400" dirty="0">
                <a:solidFill>
                  <a:srgbClr val="4A5FAB"/>
                </a:solidFill>
              </a:rPr>
              <a:t>5-10 minutes for overview </a:t>
            </a:r>
          </a:p>
          <a:p>
            <a:pPr marL="800100" lvl="1" indent="-342900">
              <a:buFont typeface="Arial" panose="020B0604020202020204" pitchFamily="34" charset="0"/>
              <a:buChar char="•"/>
            </a:pPr>
            <a:r>
              <a:rPr lang="en-US" sz="2400" dirty="0">
                <a:solidFill>
                  <a:srgbClr val="4A5FAB"/>
                </a:solidFill>
              </a:rPr>
              <a:t>20 minutes per Report</a:t>
            </a:r>
          </a:p>
          <a:p>
            <a:pPr marL="1257300" lvl="2" indent="-342900">
              <a:buFont typeface="Arial" panose="020B0604020202020204" pitchFamily="34" charset="0"/>
              <a:buChar char="•"/>
            </a:pPr>
            <a:r>
              <a:rPr lang="en-US" sz="2400" dirty="0">
                <a:solidFill>
                  <a:srgbClr val="4A5FAB"/>
                </a:solidFill>
              </a:rPr>
              <a:t>Policy Reference Committee</a:t>
            </a:r>
          </a:p>
          <a:p>
            <a:pPr marL="1257300" lvl="2" indent="-342900">
              <a:buFont typeface="Arial" panose="020B0604020202020204" pitchFamily="34" charset="0"/>
              <a:buChar char="•"/>
            </a:pPr>
            <a:r>
              <a:rPr lang="en-US" sz="2400" dirty="0">
                <a:solidFill>
                  <a:srgbClr val="4A5FAB"/>
                </a:solidFill>
              </a:rPr>
              <a:t>House Rules Review Committee</a:t>
            </a:r>
          </a:p>
          <a:p>
            <a:pPr marL="800100" lvl="1" indent="-342900">
              <a:buFont typeface="Arial" panose="020B0604020202020204" pitchFamily="34" charset="0"/>
              <a:buChar char="•"/>
            </a:pPr>
            <a:r>
              <a:rPr lang="en-US" sz="2400" dirty="0">
                <a:solidFill>
                  <a:srgbClr val="4A5FAB"/>
                </a:solidFill>
              </a:rPr>
              <a:t>10 minutes for questions/ general information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Moderators will clarify issues, but will not engage in debate </a:t>
            </a:r>
          </a:p>
        </p:txBody>
      </p:sp>
    </p:spTree>
    <p:extLst>
      <p:ext uri="{BB962C8B-B14F-4D97-AF65-F5344CB8AC3E}">
        <p14:creationId xmlns:p14="http://schemas.microsoft.com/office/powerpoint/2010/main" val="36082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557C355-692C-4BFF-90B0-7676B77D899E}"/>
              </a:ext>
            </a:extLst>
          </p:cNvPr>
          <p:cNvGraphicFramePr/>
          <p:nvPr>
            <p:extLst>
              <p:ext uri="{D42A27DB-BD31-4B8C-83A1-F6EECF244321}">
                <p14:modId xmlns:p14="http://schemas.microsoft.com/office/powerpoint/2010/main" val="3639182983"/>
              </p:ext>
            </p:extLst>
          </p:nvPr>
        </p:nvGraphicFramePr>
        <p:xfrm>
          <a:off x="211015" y="1017569"/>
          <a:ext cx="11828585" cy="6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336884" y="1753047"/>
            <a:ext cx="11303000" cy="430887"/>
          </a:xfrm>
        </p:spPr>
        <p:txBody>
          <a:bodyPr/>
          <a:lstStyle/>
          <a:p>
            <a:r>
              <a:rPr lang="en-US" sz="2800" dirty="0"/>
              <a:t>Process to handle Policy Reference Committee Report</a:t>
            </a:r>
            <a:endParaRPr lang="en-US" sz="20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30</a:t>
            </a:fld>
            <a:endParaRPr lang="en-US"/>
          </a:p>
        </p:txBody>
      </p:sp>
      <p:cxnSp>
        <p:nvCxnSpPr>
          <p:cNvPr id="13" name="Straight Arrow Connector 12">
            <a:extLst>
              <a:ext uri="{FF2B5EF4-FFF2-40B4-BE49-F238E27FC236}">
                <a16:creationId xmlns:a16="http://schemas.microsoft.com/office/drawing/2014/main" id="{F3102D83-314B-4B0F-A561-C684708C01B6}"/>
              </a:ext>
            </a:extLst>
          </p:cNvPr>
          <p:cNvCxnSpPr>
            <a:cxnSpLocks/>
          </p:cNvCxnSpPr>
          <p:nvPr/>
        </p:nvCxnSpPr>
        <p:spPr>
          <a:xfrm flipH="1">
            <a:off x="7465027" y="4928839"/>
            <a:ext cx="452339" cy="375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824098-6390-418D-A157-0B59A433FDD7}"/>
              </a:ext>
            </a:extLst>
          </p:cNvPr>
          <p:cNvCxnSpPr>
            <a:cxnSpLocks/>
          </p:cNvCxnSpPr>
          <p:nvPr/>
        </p:nvCxnSpPr>
        <p:spPr>
          <a:xfrm flipH="1">
            <a:off x="8527825" y="4052579"/>
            <a:ext cx="303941" cy="239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499" y="1017569"/>
            <a:ext cx="11303000" cy="777136"/>
          </a:xfrm>
        </p:spPr>
        <p:txBody>
          <a:bodyPr>
            <a:normAutofit/>
          </a:bodyPr>
          <a:lstStyle/>
          <a:p>
            <a:pPr algn="ctr"/>
            <a:r>
              <a:rPr lang="en-US" sz="3100" dirty="0"/>
              <a:t>Use of an Electronic Poll</a:t>
            </a:r>
          </a:p>
        </p:txBody>
      </p:sp>
    </p:spTree>
    <p:extLst>
      <p:ext uri="{BB962C8B-B14F-4D97-AF65-F5344CB8AC3E}">
        <p14:creationId xmlns:p14="http://schemas.microsoft.com/office/powerpoint/2010/main" val="40581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31</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p:txBody>
          <a:bodyPr/>
          <a:lstStyle/>
          <a:p>
            <a:pPr algn="ctr"/>
            <a:r>
              <a:rPr lang="en-US" dirty="0"/>
              <a:t>House Rules Review Committee</a:t>
            </a:r>
          </a:p>
        </p:txBody>
      </p:sp>
      <p:sp>
        <p:nvSpPr>
          <p:cNvPr id="7" name="Text Placeholder 6">
            <a:extLst>
              <a:ext uri="{FF2B5EF4-FFF2-40B4-BE49-F238E27FC236}">
                <a16:creationId xmlns:a16="http://schemas.microsoft.com/office/drawing/2014/main" id="{49A6ADF8-E396-FE4E-A38F-72CFDA37F3DB}"/>
              </a:ext>
            </a:extLst>
          </p:cNvPr>
          <p:cNvSpPr>
            <a:spLocks noGrp="1"/>
          </p:cNvSpPr>
          <p:nvPr>
            <p:ph type="body" idx="1"/>
          </p:nvPr>
        </p:nvSpPr>
        <p:spPr>
          <a:xfrm>
            <a:off x="1226185" y="2670860"/>
            <a:ext cx="4737100" cy="2585323"/>
          </a:xfrm>
        </p:spPr>
        <p:txBody>
          <a:bodyPr/>
          <a:lstStyle/>
          <a:p>
            <a:pPr algn="ctr"/>
            <a:r>
              <a:rPr lang="en-US" sz="2400" dirty="0"/>
              <a:t>Cynthia Boyle, Chair</a:t>
            </a:r>
          </a:p>
          <a:p>
            <a:pPr algn="ctr"/>
            <a:endParaRPr lang="en-HK" sz="2400" dirty="0"/>
          </a:p>
          <a:p>
            <a:pPr algn="ctr"/>
            <a:r>
              <a:rPr lang="en-US" sz="2400" dirty="0"/>
              <a:t>Susie Bartlemay</a:t>
            </a:r>
          </a:p>
          <a:p>
            <a:pPr algn="ctr"/>
            <a:endParaRPr lang="en-HK" sz="2400" dirty="0"/>
          </a:p>
          <a:p>
            <a:pPr algn="ctr"/>
            <a:r>
              <a:rPr lang="en-US" sz="2400" dirty="0"/>
              <a:t>Lauren Bode</a:t>
            </a:r>
          </a:p>
          <a:p>
            <a:pPr algn="ctr"/>
            <a:endParaRPr lang="en-US" sz="2400" dirty="0"/>
          </a:p>
          <a:p>
            <a:pPr algn="ctr"/>
            <a:r>
              <a:rPr lang="en-US" sz="2400" dirty="0"/>
              <a:t>Matthew Lacroix</a:t>
            </a:r>
          </a:p>
        </p:txBody>
      </p:sp>
      <p:sp>
        <p:nvSpPr>
          <p:cNvPr id="9" name="Text Placeholder 6">
            <a:extLst>
              <a:ext uri="{FF2B5EF4-FFF2-40B4-BE49-F238E27FC236}">
                <a16:creationId xmlns:a16="http://schemas.microsoft.com/office/drawing/2014/main" id="{F3E7FED8-E824-1A47-9A2B-BFA40001AE57}"/>
              </a:ext>
            </a:extLst>
          </p:cNvPr>
          <p:cNvSpPr txBox="1">
            <a:spLocks/>
          </p:cNvSpPr>
          <p:nvPr/>
        </p:nvSpPr>
        <p:spPr>
          <a:xfrm>
            <a:off x="5963285" y="2649880"/>
            <a:ext cx="4737100" cy="2492990"/>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400" kern="0" dirty="0"/>
              <a:t>Ann McManis</a:t>
            </a:r>
          </a:p>
          <a:p>
            <a:pPr algn="ctr"/>
            <a:endParaRPr lang="en-US" sz="2400" kern="0" dirty="0"/>
          </a:p>
          <a:p>
            <a:pPr algn="ctr"/>
            <a:r>
              <a:rPr lang="en-US" sz="2400" kern="0" dirty="0"/>
              <a:t>Frank North</a:t>
            </a:r>
          </a:p>
          <a:p>
            <a:pPr algn="ctr"/>
            <a:endParaRPr lang="en-US" sz="2400" kern="0" dirty="0"/>
          </a:p>
          <a:p>
            <a:pPr algn="ctr"/>
            <a:r>
              <a:rPr lang="en-US" sz="2400" kern="0" dirty="0"/>
              <a:t>Rajan Vaidya</a:t>
            </a:r>
          </a:p>
          <a:p>
            <a:pPr algn="ctr"/>
            <a:endParaRPr lang="en-HK" sz="2400" kern="0" dirty="0"/>
          </a:p>
          <a:p>
            <a:endParaRPr lang="en-US" kern="0" dirty="0"/>
          </a:p>
        </p:txBody>
      </p:sp>
    </p:spTree>
    <p:extLst>
      <p:ext uri="{BB962C8B-B14F-4D97-AF65-F5344CB8AC3E}">
        <p14:creationId xmlns:p14="http://schemas.microsoft.com/office/powerpoint/2010/main" val="160029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BA3C91-7A04-7A48-8A40-CCFA53A1F5E4}"/>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84AC9A7-8CC8-2046-B2D6-2148D19192E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32</a:t>
            </a:fld>
            <a:endParaRPr lang="en-HK"/>
          </a:p>
        </p:txBody>
      </p:sp>
      <p:sp>
        <p:nvSpPr>
          <p:cNvPr id="4" name="Title 3">
            <a:extLst>
              <a:ext uri="{FF2B5EF4-FFF2-40B4-BE49-F238E27FC236}">
                <a16:creationId xmlns:a16="http://schemas.microsoft.com/office/drawing/2014/main" id="{088A3506-B278-B841-AC81-B647966AB42F}"/>
              </a:ext>
            </a:extLst>
          </p:cNvPr>
          <p:cNvSpPr>
            <a:spLocks noGrp="1"/>
          </p:cNvSpPr>
          <p:nvPr>
            <p:ph type="title"/>
          </p:nvPr>
        </p:nvSpPr>
        <p:spPr/>
        <p:txBody>
          <a:bodyPr>
            <a:normAutofit fontScale="90000"/>
          </a:bodyPr>
          <a:lstStyle/>
          <a:p>
            <a:pPr algn="ctr"/>
            <a:r>
              <a:rPr lang="en-US" dirty="0"/>
              <a:t>House Rules Review Committee Recommendations</a:t>
            </a:r>
          </a:p>
        </p:txBody>
      </p:sp>
      <p:sp>
        <p:nvSpPr>
          <p:cNvPr id="5" name="Text Placeholder 4">
            <a:extLst>
              <a:ext uri="{FF2B5EF4-FFF2-40B4-BE49-F238E27FC236}">
                <a16:creationId xmlns:a16="http://schemas.microsoft.com/office/drawing/2014/main" id="{577148CA-9359-DA43-89F5-E644EF16FFC1}"/>
              </a:ext>
            </a:extLst>
          </p:cNvPr>
          <p:cNvSpPr>
            <a:spLocks noGrp="1"/>
          </p:cNvSpPr>
          <p:nvPr>
            <p:ph type="body" idx="1"/>
          </p:nvPr>
        </p:nvSpPr>
        <p:spPr>
          <a:xfrm>
            <a:off x="444500" y="3185938"/>
            <a:ext cx="11303000" cy="2954655"/>
          </a:xfrm>
        </p:spPr>
        <p:txBody>
          <a:bodyPr/>
          <a:lstStyle/>
          <a:p>
            <a:pPr lvl="0"/>
            <a:r>
              <a:rPr lang="en-US" sz="2400" kern="1200" dirty="0"/>
              <a:t>Guidance for House Operations</a:t>
            </a:r>
          </a:p>
          <a:p>
            <a:pPr marL="800100" lvl="1" indent="-342900">
              <a:buFont typeface="Arial" panose="020B0604020202020204" pitchFamily="34" charset="0"/>
              <a:buChar char="•"/>
            </a:pPr>
            <a:r>
              <a:rPr lang="en-US" sz="2400" kern="1200" dirty="0"/>
              <a:t>Fall Virtual House Session</a:t>
            </a:r>
          </a:p>
          <a:p>
            <a:pPr marL="800100" lvl="1" indent="-342900">
              <a:buFont typeface="Arial" panose="020B0604020202020204" pitchFamily="34" charset="0"/>
              <a:buChar char="•"/>
            </a:pPr>
            <a:r>
              <a:rPr lang="en-US" sz="2400" kern="1200" dirty="0"/>
              <a:t>Use of a Poll to Accomplish House Business</a:t>
            </a:r>
          </a:p>
          <a:p>
            <a:pPr marL="800100" lvl="1" indent="-342900">
              <a:buFont typeface="Arial" panose="020B0604020202020204" pitchFamily="34" charset="0"/>
              <a:buChar char="•"/>
            </a:pPr>
            <a:r>
              <a:rPr lang="en-US" sz="2400" kern="1200" dirty="0"/>
              <a:t>Policy Review Committee</a:t>
            </a:r>
          </a:p>
          <a:p>
            <a:pPr lvl="0"/>
            <a:endParaRPr lang="en-HK" sz="2400" kern="1200" dirty="0"/>
          </a:p>
          <a:p>
            <a:pPr lvl="0"/>
            <a:r>
              <a:rPr lang="en-US" sz="2400" kern="1200" dirty="0"/>
              <a:t>Recommended Rule Changes</a:t>
            </a:r>
          </a:p>
          <a:p>
            <a:pPr marL="800100" lvl="1" indent="-342900">
              <a:buFont typeface="Arial" panose="020B0604020202020204" pitchFamily="34" charset="0"/>
              <a:buChar char="•"/>
            </a:pPr>
            <a:r>
              <a:rPr lang="en-US" sz="2400" kern="1200" dirty="0"/>
              <a:t>Rule 6 – Consideration of Committee Reports</a:t>
            </a:r>
          </a:p>
          <a:p>
            <a:pPr marL="800100" lvl="1" indent="-342900">
              <a:buFont typeface="Arial" panose="020B0604020202020204" pitchFamily="34" charset="0"/>
              <a:buChar char="•"/>
            </a:pPr>
            <a:r>
              <a:rPr lang="en-US" sz="2400" kern="1200" dirty="0"/>
              <a:t>Rule 14 – Policy Review Committee</a:t>
            </a:r>
            <a:endParaRPr lang="en-HK" sz="2400" kern="1200" dirty="0"/>
          </a:p>
        </p:txBody>
      </p:sp>
    </p:spTree>
    <p:extLst>
      <p:ext uri="{BB962C8B-B14F-4D97-AF65-F5344CB8AC3E}">
        <p14:creationId xmlns:p14="http://schemas.microsoft.com/office/powerpoint/2010/main" val="23255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a:bodyPr>
          <a:lstStyle/>
          <a:p>
            <a:pPr algn="ctr"/>
            <a:r>
              <a:rPr lang="en-US" sz="4800" kern="1200" dirty="0"/>
              <a:t>House Rules Review Committee Report</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075591"/>
            <a:ext cx="11518231" cy="4062651"/>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Review of Fall Virtual House</a:t>
            </a:r>
          </a:p>
          <a:p>
            <a:pPr marL="800100" lvl="1" indent="-342900">
              <a:buFont typeface="Arial" panose="020B0604020202020204" pitchFamily="34" charset="0"/>
              <a:buChar char="•"/>
              <a:tabLst>
                <a:tab pos="742950" algn="l"/>
              </a:tabLst>
            </a:pPr>
            <a:r>
              <a:rPr lang="en-US" sz="2400" dirty="0">
                <a:ea typeface="Times New Roman" panose="02020603050405020304" pitchFamily="18" charset="0"/>
              </a:rPr>
              <a:t>Allows for more regular updates from the Speaker</a:t>
            </a:r>
          </a:p>
          <a:p>
            <a:pPr marL="800100" lvl="1" indent="-342900">
              <a:buFont typeface="Arial" panose="020B0604020202020204" pitchFamily="34" charset="0"/>
              <a:buChar char="•"/>
              <a:tabLst>
                <a:tab pos="742950" algn="l"/>
              </a:tabLst>
            </a:pPr>
            <a:r>
              <a:rPr lang="en-US" sz="2400" dirty="0">
                <a:ea typeface="Times New Roman" panose="02020603050405020304" pitchFamily="18" charset="0"/>
              </a:rPr>
              <a:t>Creates an opportunity to complete unfinished business</a:t>
            </a:r>
          </a:p>
          <a:p>
            <a:pPr marL="800100" lvl="1" indent="-342900">
              <a:buFont typeface="Arial" panose="020B0604020202020204" pitchFamily="34" charset="0"/>
              <a:buChar char="•"/>
              <a:tabLst>
                <a:tab pos="742950" algn="l"/>
              </a:tabLst>
            </a:pPr>
            <a:r>
              <a:rPr lang="en-US" sz="2400" dirty="0">
                <a:effectLst/>
                <a:ea typeface="Times New Roman" panose="02020603050405020304" pitchFamily="18" charset="0"/>
              </a:rPr>
              <a:t>Timing of future virtual events will be reviewed to reduce potential conflicts</a:t>
            </a:r>
          </a:p>
          <a:p>
            <a:pPr marL="800100" lvl="1" indent="-342900">
              <a:buFont typeface="Arial" panose="020B0604020202020204" pitchFamily="34" charset="0"/>
              <a:buChar char="•"/>
              <a:tabLst>
                <a:tab pos="742950" algn="l"/>
              </a:tabLst>
            </a:pPr>
            <a:endParaRPr lang="en-US" sz="2400" dirty="0">
              <a:ea typeface="Times New Roman" panose="02020603050405020304" pitchFamily="18" charset="0"/>
            </a:endParaRPr>
          </a:p>
          <a:p>
            <a:pPr>
              <a:tabLst>
                <a:tab pos="742950" algn="l"/>
              </a:tabLst>
            </a:pPr>
            <a:r>
              <a:rPr lang="en-US" sz="2400" b="1" dirty="0">
                <a:ea typeface="Times New Roman" panose="02020603050405020304" pitchFamily="18" charset="0"/>
              </a:rPr>
              <a:t>Use of a Poll to Accomplish House Business</a:t>
            </a:r>
          </a:p>
          <a:p>
            <a:pPr marL="800100" lvl="1" indent="-342900">
              <a:buFont typeface="Arial" panose="020B0604020202020204" pitchFamily="34" charset="0"/>
              <a:buChar char="•"/>
              <a:tabLst>
                <a:tab pos="742950" algn="l"/>
              </a:tabLst>
            </a:pPr>
            <a:r>
              <a:rPr lang="en-US" sz="2400" dirty="0">
                <a:ea typeface="Times New Roman" panose="02020603050405020304" pitchFamily="18" charset="0"/>
              </a:rPr>
              <a:t>Follow-up recommendations from Nov. 5, 2021 report recommendations on the same topic</a:t>
            </a:r>
          </a:p>
          <a:p>
            <a:pPr marL="800100" lvl="1" indent="-342900">
              <a:buFont typeface="Arial" panose="020B0604020202020204" pitchFamily="34" charset="0"/>
              <a:buChar char="•"/>
              <a:tabLst>
                <a:tab pos="742950" algn="l"/>
              </a:tabLst>
            </a:pPr>
            <a:r>
              <a:rPr lang="en-US" sz="2400" dirty="0">
                <a:effectLst/>
                <a:ea typeface="Times New Roman" panose="02020603050405020304" pitchFamily="18" charset="0"/>
              </a:rPr>
              <a:t>To be called a “poll” and not a “ballot”</a:t>
            </a:r>
          </a:p>
          <a:p>
            <a:pPr marL="800100" lvl="1" indent="-342900">
              <a:buFont typeface="Arial" panose="020B0604020202020204" pitchFamily="34" charset="0"/>
              <a:buChar char="•"/>
              <a:tabLst>
                <a:tab pos="742950" algn="l"/>
              </a:tabLst>
            </a:pPr>
            <a:r>
              <a:rPr lang="en-US" sz="2400" dirty="0">
                <a:ea typeface="Times New Roman" panose="02020603050405020304" pitchFamily="18" charset="0"/>
              </a:rPr>
              <a:t>Begin usage of process in preparation for APhA2022 March House Sessions</a:t>
            </a:r>
            <a:endParaRPr lang="en-US" sz="2400" dirty="0">
              <a:effectLst/>
              <a:ea typeface="Times New Roman" panose="02020603050405020304" pitchFamily="18" charset="0"/>
            </a:endParaRPr>
          </a:p>
          <a:p>
            <a:endParaRPr lang="en-US" sz="2400" dirty="0"/>
          </a:p>
        </p:txBody>
      </p:sp>
    </p:spTree>
    <p:extLst>
      <p:ext uri="{BB962C8B-B14F-4D97-AF65-F5344CB8AC3E}">
        <p14:creationId xmlns:p14="http://schemas.microsoft.com/office/powerpoint/2010/main" val="319451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34</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a:bodyPr>
          <a:lstStyle/>
          <a:p>
            <a:pPr algn="ctr"/>
            <a:r>
              <a:rPr lang="en-US" sz="4800" kern="1200" dirty="0"/>
              <a:t>House Rules Review Committee Report</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032490"/>
            <a:ext cx="11518231" cy="369331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Policy Review Committee</a:t>
            </a:r>
          </a:p>
          <a:p>
            <a:pPr marL="800100" lvl="1" indent="-342900">
              <a:buFont typeface="Arial" panose="020B0604020202020204" pitchFamily="34" charset="0"/>
              <a:buChar char="•"/>
              <a:tabLst>
                <a:tab pos="742950" algn="l"/>
              </a:tabLst>
            </a:pPr>
            <a:r>
              <a:rPr lang="en-US" sz="2400" dirty="0">
                <a:ea typeface="Times New Roman" panose="02020603050405020304" pitchFamily="18" charset="0"/>
              </a:rPr>
              <a:t>The policy review committee should retain its ability to update and amend policies </a:t>
            </a:r>
          </a:p>
          <a:p>
            <a:pPr marL="800100" lvl="1" indent="-342900">
              <a:buFont typeface="Arial" panose="020B0604020202020204" pitchFamily="34" charset="0"/>
              <a:buChar char="•"/>
              <a:tabLst>
                <a:tab pos="742950" algn="l"/>
              </a:tabLst>
            </a:pPr>
            <a:r>
              <a:rPr lang="en-US" sz="2400" dirty="0"/>
              <a:t>Proposed amendments to Rule 6 and Rule 14 of House Rules of Procedure</a:t>
            </a:r>
          </a:p>
          <a:p>
            <a:pPr marL="800100" lvl="1" indent="-342900">
              <a:buFont typeface="Arial" panose="020B0604020202020204" pitchFamily="34" charset="0"/>
              <a:buChar char="•"/>
              <a:tabLst>
                <a:tab pos="742950" algn="l"/>
              </a:tabLst>
            </a:pPr>
            <a:r>
              <a:rPr lang="en-US" sz="2400" dirty="0"/>
              <a:t>Maintain that the majority of the report (recommendations to retain, rescind, and archive) be handled as a singular motion.</a:t>
            </a:r>
          </a:p>
          <a:p>
            <a:pPr marL="800100" lvl="1" indent="-342900">
              <a:buFont typeface="Arial" panose="020B0604020202020204" pitchFamily="34" charset="0"/>
              <a:buChar char="•"/>
              <a:tabLst>
                <a:tab pos="742950" algn="l"/>
              </a:tabLst>
            </a:pPr>
            <a:r>
              <a:rPr lang="en-US" sz="2400" dirty="0"/>
              <a:t>Any recommendation to amend should be handled as an individual motion.</a:t>
            </a:r>
          </a:p>
          <a:p>
            <a:pPr marL="1257300" lvl="2" indent="-342900">
              <a:buFont typeface="Arial" panose="020B0604020202020204" pitchFamily="34" charset="0"/>
              <a:buChar char="•"/>
              <a:tabLst>
                <a:tab pos="742950" algn="l"/>
              </a:tabLst>
            </a:pPr>
            <a:r>
              <a:rPr lang="en-US" sz="2400" dirty="0"/>
              <a:t>Paired with background to support the proposed amendment</a:t>
            </a:r>
          </a:p>
          <a:p>
            <a:pPr marL="1257300" lvl="2" indent="-342900">
              <a:buFont typeface="Arial" panose="020B0604020202020204" pitchFamily="34" charset="0"/>
              <a:buChar char="•"/>
              <a:tabLst>
                <a:tab pos="742950" algn="l"/>
              </a:tabLst>
            </a:pPr>
            <a:r>
              <a:rPr lang="en-US" sz="2400" dirty="0"/>
              <a:t>Handled separately to ensure transparency to any policy changes</a:t>
            </a:r>
          </a:p>
          <a:p>
            <a:pPr marL="800100" lvl="1" indent="-342900">
              <a:buFont typeface="Arial" panose="020B0604020202020204" pitchFamily="34" charset="0"/>
              <a:buChar char="•"/>
              <a:tabLst>
                <a:tab pos="742950" algn="l"/>
              </a:tabLst>
            </a:pPr>
            <a:r>
              <a:rPr lang="en-US" sz="2400" dirty="0"/>
              <a:t>Separate webinar to ensure ample opportunity for feedback by Delegates</a:t>
            </a:r>
          </a:p>
        </p:txBody>
      </p:sp>
    </p:spTree>
    <p:extLst>
      <p:ext uri="{BB962C8B-B14F-4D97-AF65-F5344CB8AC3E}">
        <p14:creationId xmlns:p14="http://schemas.microsoft.com/office/powerpoint/2010/main" val="47777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35</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a:bodyPr>
          <a:lstStyle/>
          <a:p>
            <a:pPr algn="ctr"/>
            <a:r>
              <a:rPr lang="en-US" sz="4800" kern="1200" dirty="0"/>
              <a:t>House Rules Review Committee Report</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032490"/>
            <a:ext cx="11518231" cy="4462760"/>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a typeface="Times New Roman" panose="02020603050405020304" pitchFamily="18" charset="0"/>
              </a:rPr>
              <a:t>Proposed Modifications – Rule 6 – Consideration of Committee Reports</a:t>
            </a:r>
            <a:endParaRPr lang="en-US" sz="2400" dirty="0">
              <a:effectLst/>
              <a:ea typeface="Times New Roman" panose="02020603050405020304" pitchFamily="18" charset="0"/>
            </a:endParaRPr>
          </a:p>
          <a:p>
            <a:pPr marL="0" marR="0">
              <a:spcBef>
                <a:spcPts val="0"/>
              </a:spcBef>
              <a:spcAft>
                <a:spcPts val="0"/>
              </a:spcAft>
            </a:pPr>
            <a:endParaRPr lang="en-US" sz="2400" b="1" i="1" spc="-15" dirty="0">
              <a:ea typeface="Times New Roman" panose="02020603050405020304" pitchFamily="18" charset="0"/>
              <a:cs typeface="Arial" panose="020B0604020202020204" pitchFamily="34" charset="0"/>
            </a:endParaRPr>
          </a:p>
          <a:p>
            <a:pPr marL="0" marR="0">
              <a:spcBef>
                <a:spcPts val="0"/>
              </a:spcBef>
              <a:spcAft>
                <a:spcPts val="0"/>
              </a:spcAft>
            </a:pPr>
            <a:r>
              <a:rPr lang="en-US" sz="2200" b="0" i="0" u="none" strike="noStrike" baseline="0" dirty="0">
                <a:solidFill>
                  <a:srgbClr val="000000"/>
                </a:solidFill>
              </a:rPr>
              <a:t>The order for consideration of Committee Reports and recommendations in any House of Delegates session agenda shall be determined by the Speaker in consultation with the Secretary of the House. The House shall receive any Committee Reports prior to Committee open forums or webinars and any session where debate on a Committee Report would occur. The Policy Reference Committee</a:t>
            </a:r>
            <a:r>
              <a:rPr lang="en-US" sz="2200" b="0" i="0" u="sng" strike="noStrike" baseline="0" dirty="0">
                <a:solidFill>
                  <a:srgbClr val="FF0000"/>
                </a:solidFill>
              </a:rPr>
              <a:t>, Policy Review Committee, </a:t>
            </a:r>
            <a:r>
              <a:rPr lang="en-US" sz="2200" b="0" i="0" u="none" strike="noStrike" baseline="0" dirty="0">
                <a:solidFill>
                  <a:srgbClr val="000000"/>
                </a:solidFill>
              </a:rPr>
              <a:t>and New Business Review Committee shall consider delegate input received through open forums, webinars, and other communication means and will develop recommendations for consideration by the House on each whole-numbered statement or recommendation. During House sessions, the Committee chair will recommend adoption of policy statements and recommendations and preside over the debate. Action on the report will be governed by Robert’s Rules of Order (current edition). </a:t>
            </a:r>
            <a:endParaRPr lang="en-US" sz="2200" dirty="0">
              <a:effectLst/>
              <a:ea typeface="Times New Roman" panose="02020603050405020304" pitchFamily="18" charset="0"/>
            </a:endParaRPr>
          </a:p>
        </p:txBody>
      </p:sp>
    </p:spTree>
    <p:extLst>
      <p:ext uri="{BB962C8B-B14F-4D97-AF65-F5344CB8AC3E}">
        <p14:creationId xmlns:p14="http://schemas.microsoft.com/office/powerpoint/2010/main" val="2395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032490"/>
            <a:ext cx="11518231" cy="493981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a typeface="Times New Roman" panose="02020603050405020304" pitchFamily="18" charset="0"/>
              </a:rPr>
              <a:t>Proposed Modifications – Rule 14 – Policy Review Committee</a:t>
            </a:r>
            <a:endParaRPr lang="en-US" sz="2400" dirty="0">
              <a:effectLst/>
              <a:ea typeface="Times New Roman" panose="02020603050405020304" pitchFamily="18" charset="0"/>
            </a:endParaRPr>
          </a:p>
          <a:p>
            <a:pPr marL="0" marR="0">
              <a:spcBef>
                <a:spcPts val="0"/>
              </a:spcBef>
              <a:spcAft>
                <a:spcPts val="0"/>
              </a:spcAft>
            </a:pPr>
            <a:endParaRPr lang="en-US" sz="1200" b="1" i="1" spc="-15" dirty="0">
              <a:ea typeface="Times New Roman" panose="02020603050405020304" pitchFamily="18" charset="0"/>
              <a:cs typeface="Arial" panose="020B0604020202020204" pitchFamily="34" charset="0"/>
            </a:endParaRPr>
          </a:p>
          <a:p>
            <a:pPr marL="0" marR="0">
              <a:spcBef>
                <a:spcPts val="0"/>
              </a:spcBef>
              <a:spcAft>
                <a:spcPts val="0"/>
              </a:spcAft>
            </a:pPr>
            <a:r>
              <a:rPr lang="en-US" sz="2100" b="0" i="0" u="none" strike="noStrike" baseline="0" dirty="0">
                <a:solidFill>
                  <a:srgbClr val="000000"/>
                </a:solidFill>
              </a:rPr>
              <a:t>The House shall receive and consider the recommendations of the House Policy Review Committee to archive, rescind, retain, or amend existing policy. A singular motion to archive, rescind</a:t>
            </a:r>
            <a:r>
              <a:rPr lang="en-US" sz="2100" b="0" i="0" u="none" strike="noStrike" baseline="0" dirty="0">
                <a:solidFill>
                  <a:srgbClr val="FF0000"/>
                </a:solidFill>
              </a:rPr>
              <a:t>, or </a:t>
            </a:r>
            <a:r>
              <a:rPr lang="en-US" sz="2100" b="0" i="0" u="none" strike="noStrike" baseline="0" dirty="0">
                <a:solidFill>
                  <a:srgbClr val="000000"/>
                </a:solidFill>
              </a:rPr>
              <a:t>retain</a:t>
            </a:r>
            <a:r>
              <a:rPr lang="en-US" sz="2100" b="0" i="0" u="none" strike="noStrike" baseline="0" dirty="0">
                <a:solidFill>
                  <a:srgbClr val="FF0000"/>
                </a:solidFill>
              </a:rPr>
              <a:t>, </a:t>
            </a:r>
            <a:r>
              <a:rPr lang="en-US" sz="2100" b="0" i="0" u="none" strike="sngStrike" baseline="0" dirty="0">
                <a:solidFill>
                  <a:srgbClr val="FF0000"/>
                </a:solidFill>
              </a:rPr>
              <a:t>or amend </a:t>
            </a:r>
            <a:r>
              <a:rPr lang="en-US" sz="2100" b="0" i="0" u="none" strike="noStrike" baseline="0" dirty="0">
                <a:solidFill>
                  <a:srgbClr val="000000"/>
                </a:solidFill>
              </a:rPr>
              <a:t>all such existing policy, with limited debate, shall be in order. Items identified by the Policy Review Committee as needing </a:t>
            </a:r>
            <a:r>
              <a:rPr lang="en-US" sz="2100" b="0" i="0" u="none" strike="sngStrike" baseline="0" dirty="0">
                <a:solidFill>
                  <a:srgbClr val="FF0000"/>
                </a:solidFill>
              </a:rPr>
              <a:t>amendment shall be reviewed by the Committee and Speaker of the House to determine that the amendment does not change the intent of the original policy and included in a separate section of the Policy Review Committee report provided to delegates.</a:t>
            </a:r>
            <a:r>
              <a:rPr lang="en-US" sz="2100" b="0" i="0" u="none" strike="noStrike" baseline="0" dirty="0">
                <a:solidFill>
                  <a:srgbClr val="FF0000"/>
                </a:solidFill>
              </a:rPr>
              <a:t> </a:t>
            </a:r>
            <a:r>
              <a:rPr lang="en-US" sz="2100" b="0" i="0" u="none" strike="noStrike" baseline="0" dirty="0">
                <a:solidFill>
                  <a:srgbClr val="000000"/>
                </a:solidFill>
              </a:rPr>
              <a:t>any </a:t>
            </a:r>
            <a:r>
              <a:rPr lang="en-US" sz="2100" b="0" i="0" u="none" strike="sngStrike" baseline="0" dirty="0">
                <a:solidFill>
                  <a:srgbClr val="FF0000"/>
                </a:solidFill>
              </a:rPr>
              <a:t>substantive</a:t>
            </a:r>
            <a:r>
              <a:rPr lang="en-US" sz="2100" b="0" i="0" u="none" strike="noStrike" baseline="0" dirty="0">
                <a:solidFill>
                  <a:srgbClr val="FF0000"/>
                </a:solidFill>
              </a:rPr>
              <a:t> </a:t>
            </a:r>
            <a:r>
              <a:rPr lang="en-US" sz="2100" b="0" i="0" u="none" strike="noStrike" baseline="0" dirty="0">
                <a:solidFill>
                  <a:srgbClr val="000000"/>
                </a:solidFill>
              </a:rPr>
              <a:t>amendments </a:t>
            </a:r>
            <a:r>
              <a:rPr lang="en-US" sz="2100" b="1" i="0" u="sng" strike="noStrike" baseline="0" dirty="0">
                <a:solidFill>
                  <a:srgbClr val="FF0000"/>
                </a:solidFill>
              </a:rPr>
              <a:t>will be introduced as separate motions for consideration</a:t>
            </a:r>
            <a:r>
              <a:rPr lang="en-US" sz="2100" b="0" i="0" u="none" strike="noStrike" baseline="0" dirty="0">
                <a:solidFill>
                  <a:srgbClr val="FF0000"/>
                </a:solidFill>
              </a:rPr>
              <a:t> </a:t>
            </a:r>
            <a:r>
              <a:rPr lang="en-US" sz="2100" b="0" i="0" u="none" strike="sngStrike" baseline="0" dirty="0">
                <a:solidFill>
                  <a:srgbClr val="FF0000"/>
                </a:solidFill>
              </a:rPr>
              <a:t>or those that change the intent of the original policy should be submitted by the Policy Review Committee to the New Business Review Committee for consideration</a:t>
            </a:r>
            <a:r>
              <a:rPr lang="en-US" sz="2100" b="0" i="0" u="none" strike="sngStrike" baseline="0" dirty="0">
                <a:solidFill>
                  <a:srgbClr val="000000"/>
                </a:solidFill>
              </a:rPr>
              <a:t>.</a:t>
            </a:r>
            <a:r>
              <a:rPr lang="en-US" sz="2100" b="0" i="0" u="none" strike="noStrike" baseline="0" dirty="0">
                <a:solidFill>
                  <a:srgbClr val="000000"/>
                </a:solidFill>
              </a:rPr>
              <a:t> If the Policy Review Committee Report is considered in a virtual House of Delegates session, the debate will be time limited. At the Speaker’s discretion, recommendations of the Policy Review Committee may be referred to the next House session for further deliberation. </a:t>
            </a:r>
            <a:endParaRPr lang="en-US" sz="2100" dirty="0">
              <a:effectLst/>
              <a:ea typeface="Times New Roman" panose="02020603050405020304" pitchFamily="18" charset="0"/>
            </a:endParaRP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36</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a:bodyPr>
          <a:lstStyle/>
          <a:p>
            <a:pPr algn="ctr"/>
            <a:r>
              <a:rPr lang="en-US" sz="4800" kern="1200" dirty="0"/>
              <a:t>House Rules Review Committee Report</a:t>
            </a:r>
            <a:endParaRPr lang="en-US" sz="2700" dirty="0"/>
          </a:p>
        </p:txBody>
      </p:sp>
    </p:spTree>
    <p:extLst>
      <p:ext uri="{BB962C8B-B14F-4D97-AF65-F5344CB8AC3E}">
        <p14:creationId xmlns:p14="http://schemas.microsoft.com/office/powerpoint/2010/main" val="13297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351297"/>
            <a:ext cx="10363200" cy="2254463"/>
          </a:xfrm>
        </p:spPr>
        <p:txBody>
          <a:bodyPr/>
          <a:lstStyle/>
          <a:p>
            <a:r>
              <a:rPr lang="en-US" sz="4800" dirty="0"/>
              <a:t>House Rules Review </a:t>
            </a:r>
            <a:br>
              <a:rPr lang="en-US" sz="4800" dirty="0"/>
            </a:br>
            <a:r>
              <a:rPr lang="en-US" sz="4800" dirty="0"/>
              <a:t>Committee Report</a:t>
            </a:r>
            <a:br>
              <a:rPr lang="en-HK" sz="4800" dirty="0"/>
            </a:br>
            <a:endParaRPr lang="en-US" dirty="0"/>
          </a:p>
        </p:txBody>
      </p:sp>
      <p:sp>
        <p:nvSpPr>
          <p:cNvPr id="3" name="Subtitle 2">
            <a:extLst>
              <a:ext uri="{FF2B5EF4-FFF2-40B4-BE49-F238E27FC236}">
                <a16:creationId xmlns:a16="http://schemas.microsoft.com/office/drawing/2014/main" id="{FB0787EE-8A22-4745-90BC-05D7F66591F6}"/>
              </a:ext>
            </a:extLst>
          </p:cNvPr>
          <p:cNvSpPr>
            <a:spLocks noGrp="1"/>
          </p:cNvSpPr>
          <p:nvPr>
            <p:ph type="subTitle" idx="4"/>
          </p:nvPr>
        </p:nvSpPr>
        <p:spPr>
          <a:xfrm>
            <a:off x="381000" y="4329134"/>
            <a:ext cx="11062447" cy="800219"/>
          </a:xfrm>
        </p:spPr>
        <p:txBody>
          <a:bodyPr/>
          <a:lstStyle/>
          <a:p>
            <a:r>
              <a:rPr lang="en-US" sz="2800" b="1" dirty="0"/>
              <a:t>Time for discussion</a:t>
            </a:r>
          </a:p>
          <a:p>
            <a:endParaRPr lang="en-US" sz="2400" dirty="0"/>
          </a:p>
        </p:txBody>
      </p:sp>
    </p:spTree>
    <p:extLst>
      <p:ext uri="{BB962C8B-B14F-4D97-AF65-F5344CB8AC3E}">
        <p14:creationId xmlns:p14="http://schemas.microsoft.com/office/powerpoint/2010/main" val="834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BA3C91-7A04-7A48-8A40-CCFA53A1F5E4}"/>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84AC9A7-8CC8-2046-B2D6-2148D19192E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38</a:t>
            </a:fld>
            <a:endParaRPr lang="en-HK"/>
          </a:p>
        </p:txBody>
      </p:sp>
      <p:sp>
        <p:nvSpPr>
          <p:cNvPr id="4" name="Title 3">
            <a:extLst>
              <a:ext uri="{FF2B5EF4-FFF2-40B4-BE49-F238E27FC236}">
                <a16:creationId xmlns:a16="http://schemas.microsoft.com/office/drawing/2014/main" id="{088A3506-B278-B841-AC81-B647966AB42F}"/>
              </a:ext>
            </a:extLst>
          </p:cNvPr>
          <p:cNvSpPr>
            <a:spLocks noGrp="1"/>
          </p:cNvSpPr>
          <p:nvPr>
            <p:ph type="title"/>
          </p:nvPr>
        </p:nvSpPr>
        <p:spPr>
          <a:xfrm>
            <a:off x="444500" y="894614"/>
            <a:ext cx="11303000" cy="1440814"/>
          </a:xfrm>
        </p:spPr>
        <p:txBody>
          <a:bodyPr>
            <a:normAutofit fontScale="90000"/>
          </a:bodyPr>
          <a:lstStyle/>
          <a:p>
            <a:pPr algn="ctr"/>
            <a:r>
              <a:rPr lang="en-US" dirty="0"/>
              <a:t>House Rules Review Committee Recommendations</a:t>
            </a:r>
          </a:p>
        </p:txBody>
      </p:sp>
      <p:sp>
        <p:nvSpPr>
          <p:cNvPr id="5" name="Text Placeholder 4">
            <a:extLst>
              <a:ext uri="{FF2B5EF4-FFF2-40B4-BE49-F238E27FC236}">
                <a16:creationId xmlns:a16="http://schemas.microsoft.com/office/drawing/2014/main" id="{577148CA-9359-DA43-89F5-E644EF16FFC1}"/>
              </a:ext>
            </a:extLst>
          </p:cNvPr>
          <p:cNvSpPr>
            <a:spLocks noGrp="1"/>
          </p:cNvSpPr>
          <p:nvPr>
            <p:ph type="body" idx="1"/>
          </p:nvPr>
        </p:nvSpPr>
        <p:spPr>
          <a:xfrm>
            <a:off x="444500" y="2600722"/>
            <a:ext cx="11303000" cy="2954655"/>
          </a:xfrm>
        </p:spPr>
        <p:txBody>
          <a:bodyPr/>
          <a:lstStyle/>
          <a:p>
            <a:pPr lvl="0"/>
            <a:r>
              <a:rPr lang="en-US" sz="2400" kern="1200" dirty="0"/>
              <a:t>Guidance for House Operations</a:t>
            </a:r>
          </a:p>
          <a:p>
            <a:pPr marL="800100" lvl="1" indent="-342900">
              <a:buFont typeface="Arial" panose="020B0604020202020204" pitchFamily="34" charset="0"/>
              <a:buChar char="•"/>
            </a:pPr>
            <a:r>
              <a:rPr lang="en-US" sz="2400" kern="1200" dirty="0"/>
              <a:t>Fall Virtual House Session</a:t>
            </a:r>
          </a:p>
          <a:p>
            <a:pPr marL="800100" lvl="1" indent="-342900">
              <a:buFont typeface="Arial" panose="020B0604020202020204" pitchFamily="34" charset="0"/>
              <a:buChar char="•"/>
            </a:pPr>
            <a:r>
              <a:rPr lang="en-US" sz="2400" kern="1200" dirty="0"/>
              <a:t>Use of a Poll to Accomplish House Business</a:t>
            </a:r>
          </a:p>
          <a:p>
            <a:pPr marL="800100" lvl="1" indent="-342900">
              <a:buFont typeface="Arial" panose="020B0604020202020204" pitchFamily="34" charset="0"/>
              <a:buChar char="•"/>
            </a:pPr>
            <a:r>
              <a:rPr lang="en-US" sz="2400" kern="1200" dirty="0"/>
              <a:t>Policy Review Committee</a:t>
            </a:r>
          </a:p>
          <a:p>
            <a:pPr lvl="0"/>
            <a:endParaRPr lang="en-HK" sz="2400" kern="1200" dirty="0"/>
          </a:p>
          <a:p>
            <a:pPr lvl="0"/>
            <a:r>
              <a:rPr lang="en-US" sz="2400" kern="1200" dirty="0"/>
              <a:t>Recommended Rule Changes</a:t>
            </a:r>
          </a:p>
          <a:p>
            <a:pPr marL="800100" lvl="1" indent="-342900">
              <a:buFont typeface="Arial" panose="020B0604020202020204" pitchFamily="34" charset="0"/>
              <a:buChar char="•"/>
            </a:pPr>
            <a:r>
              <a:rPr lang="en-US" sz="2400" kern="1200" dirty="0"/>
              <a:t>Rule 6 – Consideration of Committee Reports</a:t>
            </a:r>
          </a:p>
          <a:p>
            <a:pPr marL="800100" lvl="1" indent="-342900">
              <a:buFont typeface="Arial" panose="020B0604020202020204" pitchFamily="34" charset="0"/>
              <a:buChar char="•"/>
            </a:pPr>
            <a:r>
              <a:rPr lang="en-US" sz="2400" kern="1200" dirty="0"/>
              <a:t>Rule 14 – Policy Review Committee</a:t>
            </a:r>
            <a:endParaRPr lang="en-HK" sz="2400" kern="1200" dirty="0"/>
          </a:p>
        </p:txBody>
      </p:sp>
    </p:spTree>
    <p:extLst>
      <p:ext uri="{BB962C8B-B14F-4D97-AF65-F5344CB8AC3E}">
        <p14:creationId xmlns:p14="http://schemas.microsoft.com/office/powerpoint/2010/main" val="65064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E3A5EE-11F4-CE42-959A-C3588AEAC986}"/>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ED9F5D31-FC12-524C-887A-414932728192}"/>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39</a:t>
            </a:fld>
            <a:endParaRPr lang="en-HK"/>
          </a:p>
        </p:txBody>
      </p:sp>
      <p:sp>
        <p:nvSpPr>
          <p:cNvPr id="4" name="Title 3">
            <a:extLst>
              <a:ext uri="{FF2B5EF4-FFF2-40B4-BE49-F238E27FC236}">
                <a16:creationId xmlns:a16="http://schemas.microsoft.com/office/drawing/2014/main" id="{01822A9C-8B7A-9546-8230-A79E875BDD5A}"/>
              </a:ext>
            </a:extLst>
          </p:cNvPr>
          <p:cNvSpPr>
            <a:spLocks noGrp="1"/>
          </p:cNvSpPr>
          <p:nvPr>
            <p:ph type="title"/>
          </p:nvPr>
        </p:nvSpPr>
        <p:spPr>
          <a:xfrm>
            <a:off x="444500" y="1067420"/>
            <a:ext cx="11303000" cy="1440814"/>
          </a:xfrm>
        </p:spPr>
        <p:txBody>
          <a:bodyPr/>
          <a:lstStyle/>
          <a:p>
            <a:pPr algn="ctr"/>
            <a:r>
              <a:rPr lang="en-US" dirty="0"/>
              <a:t>Housekeeping </a:t>
            </a:r>
          </a:p>
        </p:txBody>
      </p:sp>
      <p:sp>
        <p:nvSpPr>
          <p:cNvPr id="6" name="Text Placeholder 5">
            <a:extLst>
              <a:ext uri="{FF2B5EF4-FFF2-40B4-BE49-F238E27FC236}">
                <a16:creationId xmlns:a16="http://schemas.microsoft.com/office/drawing/2014/main" id="{86F61B33-7A65-9B4C-B017-30F5D6D5AFB5}"/>
              </a:ext>
            </a:extLst>
          </p:cNvPr>
          <p:cNvSpPr>
            <a:spLocks noGrp="1"/>
          </p:cNvSpPr>
          <p:nvPr>
            <p:ph type="body" sz="quarter" idx="10"/>
          </p:nvPr>
        </p:nvSpPr>
        <p:spPr>
          <a:xfrm>
            <a:off x="457200" y="2041451"/>
            <a:ext cx="11290300" cy="5047536"/>
          </a:xfrm>
        </p:spPr>
        <p:txBody>
          <a:bodyPr/>
          <a:lstStyle/>
          <a:p>
            <a:pPr marL="342900" indent="-342900">
              <a:buFont typeface="Arial" panose="020B0604020202020204" pitchFamily="34" charset="0"/>
              <a:buChar char="•"/>
            </a:pPr>
            <a:r>
              <a:rPr lang="en-US" sz="2000" b="1" dirty="0">
                <a:solidFill>
                  <a:srgbClr val="4A5FAB"/>
                </a:solidFill>
              </a:rPr>
              <a:t>New Business Items are due </a:t>
            </a:r>
            <a:r>
              <a:rPr lang="en-US" sz="2000" b="1" u="sng" dirty="0">
                <a:solidFill>
                  <a:srgbClr val="FF0000"/>
                </a:solidFill>
              </a:rPr>
              <a:t>February 16, 2022, by 11:59pm PT</a:t>
            </a:r>
          </a:p>
          <a:p>
            <a:pPr marL="800100" lvl="1" indent="-342900">
              <a:buFont typeface="Arial" panose="020B0604020202020204" pitchFamily="34" charset="0"/>
              <a:buChar char="•"/>
            </a:pPr>
            <a:r>
              <a:rPr lang="en-US" sz="2000" dirty="0">
                <a:solidFill>
                  <a:srgbClr val="4A5FAB"/>
                </a:solidFill>
              </a:rPr>
              <a:t>Download the New Business item template form here: </a:t>
            </a:r>
            <a:r>
              <a:rPr lang="en-US" sz="2000" dirty="0">
                <a:solidFill>
                  <a:srgbClr val="4A5FAB"/>
                </a:solidFill>
                <a:hlinkClick r:id="rId3"/>
              </a:rPr>
              <a:t>https://pharmacist.com/DNNGlobalStorageRedirector.ashx?egsfid=CvzFN9vIr5c%3d</a:t>
            </a:r>
            <a:r>
              <a:rPr lang="en-US" sz="2000" dirty="0">
                <a:solidFill>
                  <a:srgbClr val="4A5FAB"/>
                </a:solidFill>
              </a:rPr>
              <a:t> </a:t>
            </a:r>
            <a:br>
              <a:rPr lang="en-US" sz="2000" b="1" u="sng" dirty="0">
                <a:solidFill>
                  <a:srgbClr val="4A5FAB"/>
                </a:solidFill>
              </a:rPr>
            </a:br>
            <a:endParaRPr lang="en-US" sz="2000" b="1" u="sng" dirty="0">
              <a:solidFill>
                <a:srgbClr val="4A5FAB"/>
              </a:solidFill>
            </a:endParaRPr>
          </a:p>
          <a:p>
            <a:pPr marL="342900" indent="-342900">
              <a:buFont typeface="Arial" panose="020B0604020202020204" pitchFamily="34" charset="0"/>
              <a:buChar char="•"/>
            </a:pPr>
            <a:r>
              <a:rPr lang="en-US" sz="2000" dirty="0">
                <a:solidFill>
                  <a:srgbClr val="4A5FAB"/>
                </a:solidFill>
              </a:rPr>
              <a:t>House Committee reports available at </a:t>
            </a:r>
            <a:r>
              <a:rPr lang="en-US" sz="2000" dirty="0">
                <a:solidFill>
                  <a:srgbClr val="4A5FAB"/>
                </a:solidFill>
                <a:hlinkClick r:id="rId4"/>
              </a:rPr>
              <a:t>https://www.pharmacist.com/hod</a:t>
            </a:r>
            <a:r>
              <a:rPr lang="en-US" sz="2000" dirty="0">
                <a:solidFill>
                  <a:srgbClr val="4A5FAB"/>
                </a:solidFill>
              </a:rPr>
              <a:t> </a:t>
            </a:r>
            <a:br>
              <a:rPr lang="en-US" sz="2000" dirty="0">
                <a:solidFill>
                  <a:srgbClr val="4A5FAB"/>
                </a:solidFill>
              </a:rPr>
            </a:br>
            <a:endParaRPr lang="en-US" sz="2000" dirty="0">
              <a:solidFill>
                <a:srgbClr val="4A5FAB"/>
              </a:solidFill>
            </a:endParaRPr>
          </a:p>
          <a:p>
            <a:pPr marL="342900" indent="-342900">
              <a:buFont typeface="Arial" panose="020B0604020202020204" pitchFamily="34" charset="0"/>
              <a:buChar char="•"/>
            </a:pPr>
            <a:r>
              <a:rPr lang="en-US" sz="2000" dirty="0">
                <a:solidFill>
                  <a:srgbClr val="4A5FAB"/>
                </a:solidFill>
              </a:rPr>
              <a:t>Contact your state association or recognized national organization to secure your Delegate seat</a:t>
            </a:r>
          </a:p>
          <a:p>
            <a:pPr lvl="1"/>
            <a:r>
              <a:rPr lang="en-US" dirty="0">
                <a:solidFill>
                  <a:srgbClr val="4A5FAB"/>
                </a:solidFill>
                <a:latin typeface="+mn-lt"/>
              </a:rPr>
              <a:t>All Delegate materials will be sent electronically this year </a:t>
            </a:r>
          </a:p>
          <a:p>
            <a:pPr lvl="1"/>
            <a:r>
              <a:rPr lang="en-US" dirty="0">
                <a:solidFill>
                  <a:srgbClr val="4A5FAB"/>
                </a:solidFill>
                <a:latin typeface="+mn-lt"/>
              </a:rPr>
              <a:t>A </a:t>
            </a:r>
            <a:r>
              <a:rPr lang="en-US" i="1" dirty="0">
                <a:solidFill>
                  <a:srgbClr val="4A5FAB"/>
                </a:solidFill>
                <a:latin typeface="+mn-lt"/>
              </a:rPr>
              <a:t>limited number </a:t>
            </a:r>
            <a:r>
              <a:rPr lang="en-US" dirty="0">
                <a:solidFill>
                  <a:srgbClr val="4A5FAB"/>
                </a:solidFill>
                <a:latin typeface="+mn-lt"/>
              </a:rPr>
              <a:t>of Delegate books will be available onsite</a:t>
            </a:r>
            <a:br>
              <a:rPr lang="en-US" dirty="0">
                <a:solidFill>
                  <a:srgbClr val="4A5FAB"/>
                </a:solidFill>
                <a:latin typeface="+mn-lt"/>
              </a:rPr>
            </a:br>
            <a:endParaRPr lang="en-US" dirty="0">
              <a:solidFill>
                <a:srgbClr val="4A5FAB"/>
              </a:solidFill>
              <a:latin typeface="+mn-lt"/>
            </a:endParaRPr>
          </a:p>
          <a:p>
            <a:r>
              <a:rPr lang="en-US" sz="2000" b="1" dirty="0">
                <a:solidFill>
                  <a:srgbClr val="4A5FAB"/>
                </a:solidFill>
              </a:rPr>
              <a:t>   New Business Item Webinars		  </a:t>
            </a:r>
          </a:p>
          <a:p>
            <a:r>
              <a:rPr lang="en-US" sz="2000" b="1" dirty="0">
                <a:solidFill>
                  <a:srgbClr val="4A5FAB"/>
                </a:solidFill>
                <a:latin typeface="+mn-lt"/>
              </a:rPr>
              <a:t>   </a:t>
            </a:r>
            <a:r>
              <a:rPr lang="en-US" dirty="0">
                <a:solidFill>
                  <a:srgbClr val="FF0000"/>
                </a:solidFill>
                <a:latin typeface="+mn-lt"/>
              </a:rPr>
              <a:t>Wed, Feb 23 from 2pm – 3:30pm ET	   </a:t>
            </a:r>
          </a:p>
          <a:p>
            <a:pPr marL="205740" lvl="1"/>
            <a:r>
              <a:rPr lang="en-US" dirty="0">
                <a:solidFill>
                  <a:srgbClr val="FF0000"/>
                </a:solidFill>
                <a:latin typeface="+mn-lt"/>
              </a:rPr>
              <a:t>Wed, Mar 2 from 5pm – 6:30pm	ET	   </a:t>
            </a:r>
            <a:endParaRPr lang="en-US" dirty="0">
              <a:latin typeface="+mn-lt"/>
            </a:endParaRPr>
          </a:p>
          <a:p>
            <a:pPr marL="205740" lvl="1" indent="0">
              <a:buNone/>
            </a:pPr>
            <a:endParaRPr lang="en-US" dirty="0">
              <a:latin typeface="+mn-lt"/>
            </a:endParaRPr>
          </a:p>
          <a:p>
            <a:endParaRPr lang="en-US" dirty="0"/>
          </a:p>
        </p:txBody>
      </p:sp>
    </p:spTree>
    <p:extLst>
      <p:ext uri="{BB962C8B-B14F-4D97-AF65-F5344CB8AC3E}">
        <p14:creationId xmlns:p14="http://schemas.microsoft.com/office/powerpoint/2010/main" val="14162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p:txBody>
          <a:bodyPr/>
          <a:lstStyle/>
          <a:p>
            <a:pPr algn="ctr"/>
            <a:r>
              <a:rPr lang="en-US" dirty="0"/>
              <a:t>Policy Reference Committee</a:t>
            </a:r>
          </a:p>
        </p:txBody>
      </p:sp>
      <p:sp>
        <p:nvSpPr>
          <p:cNvPr id="7" name="Text Placeholder 6">
            <a:extLst>
              <a:ext uri="{FF2B5EF4-FFF2-40B4-BE49-F238E27FC236}">
                <a16:creationId xmlns:a16="http://schemas.microsoft.com/office/drawing/2014/main" id="{49A6ADF8-E396-FE4E-A38F-72CFDA37F3DB}"/>
              </a:ext>
            </a:extLst>
          </p:cNvPr>
          <p:cNvSpPr>
            <a:spLocks noGrp="1"/>
          </p:cNvSpPr>
          <p:nvPr>
            <p:ph type="body" idx="1"/>
          </p:nvPr>
        </p:nvSpPr>
        <p:spPr>
          <a:xfrm>
            <a:off x="1226185" y="2670860"/>
            <a:ext cx="4737100" cy="2862322"/>
          </a:xfrm>
        </p:spPr>
        <p:txBody>
          <a:bodyPr/>
          <a:lstStyle/>
          <a:p>
            <a:pPr algn="ctr"/>
            <a:r>
              <a:rPr lang="en-US" sz="2400" dirty="0"/>
              <a:t>Alison Knutson, Chair</a:t>
            </a:r>
          </a:p>
          <a:p>
            <a:pPr algn="ctr"/>
            <a:endParaRPr lang="en-HK" sz="2400" dirty="0"/>
          </a:p>
          <a:p>
            <a:pPr algn="ctr"/>
            <a:r>
              <a:rPr lang="en-US" sz="2400" dirty="0"/>
              <a:t>Dalton Fabian</a:t>
            </a:r>
          </a:p>
          <a:p>
            <a:pPr algn="ctr"/>
            <a:endParaRPr lang="en-HK" sz="2400" dirty="0"/>
          </a:p>
          <a:p>
            <a:pPr algn="ctr"/>
            <a:r>
              <a:rPr lang="en-HK" sz="2400" dirty="0"/>
              <a:t>Thomas Franko</a:t>
            </a:r>
          </a:p>
          <a:p>
            <a:pPr algn="ctr"/>
            <a:endParaRPr lang="en-HK" sz="2400" dirty="0"/>
          </a:p>
          <a:p>
            <a:pPr algn="ctr"/>
            <a:r>
              <a:rPr lang="en-US" sz="2400" dirty="0"/>
              <a:t>Sara McElroy</a:t>
            </a:r>
            <a:endParaRPr lang="en-HK" sz="2400" dirty="0"/>
          </a:p>
          <a:p>
            <a:endParaRPr lang="en-US" dirty="0"/>
          </a:p>
        </p:txBody>
      </p:sp>
      <p:sp>
        <p:nvSpPr>
          <p:cNvPr id="9" name="Text Placeholder 6">
            <a:extLst>
              <a:ext uri="{FF2B5EF4-FFF2-40B4-BE49-F238E27FC236}">
                <a16:creationId xmlns:a16="http://schemas.microsoft.com/office/drawing/2014/main" id="{F3E7FED8-E824-1A47-9A2B-BFA40001AE57}"/>
              </a:ext>
            </a:extLst>
          </p:cNvPr>
          <p:cNvSpPr txBox="1">
            <a:spLocks/>
          </p:cNvSpPr>
          <p:nvPr/>
        </p:nvSpPr>
        <p:spPr>
          <a:xfrm>
            <a:off x="5963285" y="2649880"/>
            <a:ext cx="4737100" cy="2492990"/>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HK" sz="2400" kern="0" dirty="0"/>
              <a:t>Emily </a:t>
            </a:r>
            <a:r>
              <a:rPr lang="en-HK" sz="2400" kern="0" dirty="0" err="1"/>
              <a:t>Prohaska</a:t>
            </a:r>
            <a:endParaRPr lang="en-HK" sz="2400" kern="0" dirty="0"/>
          </a:p>
          <a:p>
            <a:pPr algn="ctr"/>
            <a:endParaRPr lang="en-HK" sz="2400" kern="0" dirty="0"/>
          </a:p>
          <a:p>
            <a:pPr algn="ctr"/>
            <a:r>
              <a:rPr lang="en-US" sz="2400" kern="0" dirty="0"/>
              <a:t>Daniel Robinson</a:t>
            </a:r>
          </a:p>
          <a:p>
            <a:pPr algn="ctr"/>
            <a:endParaRPr lang="en-HK" sz="2400" kern="0" dirty="0"/>
          </a:p>
          <a:p>
            <a:pPr algn="ctr"/>
            <a:r>
              <a:rPr lang="en-HK" sz="2400" kern="0" dirty="0"/>
              <a:t>Haniff Sealy</a:t>
            </a:r>
          </a:p>
          <a:p>
            <a:pPr algn="ctr"/>
            <a:endParaRPr lang="en-HK" sz="2400" kern="0" dirty="0"/>
          </a:p>
          <a:p>
            <a:endParaRPr lang="en-US" kern="0" dirty="0"/>
          </a:p>
        </p:txBody>
      </p:sp>
    </p:spTree>
    <p:extLst>
      <p:ext uri="{BB962C8B-B14F-4D97-AF65-F5344CB8AC3E}">
        <p14:creationId xmlns:p14="http://schemas.microsoft.com/office/powerpoint/2010/main" val="10536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A42A17-66BB-374C-AE47-FC05EDDAEC0C}"/>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2C614A2B-655D-A840-8D4C-9B97B8BFBA2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40</a:t>
            </a:fld>
            <a:endParaRPr lang="en-HK"/>
          </a:p>
        </p:txBody>
      </p:sp>
      <p:sp>
        <p:nvSpPr>
          <p:cNvPr id="4" name="Title 3">
            <a:extLst>
              <a:ext uri="{FF2B5EF4-FFF2-40B4-BE49-F238E27FC236}">
                <a16:creationId xmlns:a16="http://schemas.microsoft.com/office/drawing/2014/main" id="{E75A9051-6F60-3745-AF1A-3910542BB248}"/>
              </a:ext>
            </a:extLst>
          </p:cNvPr>
          <p:cNvSpPr>
            <a:spLocks noGrp="1"/>
          </p:cNvSpPr>
          <p:nvPr>
            <p:ph type="title"/>
          </p:nvPr>
        </p:nvSpPr>
        <p:spPr/>
        <p:txBody>
          <a:bodyPr/>
          <a:lstStyle/>
          <a:p>
            <a:pPr algn="ctr"/>
            <a:r>
              <a:rPr lang="en-US" dirty="0"/>
              <a:t>2022 House of Delegates </a:t>
            </a:r>
          </a:p>
        </p:txBody>
      </p:sp>
      <p:sp>
        <p:nvSpPr>
          <p:cNvPr id="6" name="Text Placeholder 5">
            <a:extLst>
              <a:ext uri="{FF2B5EF4-FFF2-40B4-BE49-F238E27FC236}">
                <a16:creationId xmlns:a16="http://schemas.microsoft.com/office/drawing/2014/main" id="{AE056910-D891-064E-9F31-6F6E79C1C928}"/>
              </a:ext>
            </a:extLst>
          </p:cNvPr>
          <p:cNvSpPr>
            <a:spLocks noGrp="1"/>
          </p:cNvSpPr>
          <p:nvPr>
            <p:ph type="body" sz="quarter" idx="10"/>
          </p:nvPr>
        </p:nvSpPr>
        <p:spPr>
          <a:xfrm>
            <a:off x="444500" y="2819400"/>
            <a:ext cx="11290300" cy="2585323"/>
          </a:xfrm>
        </p:spPr>
        <p:txBody>
          <a:bodyPr/>
          <a:lstStyle/>
          <a:p>
            <a:pPr algn="ctr"/>
            <a:r>
              <a:rPr lang="en-US" b="1" dirty="0">
                <a:solidFill>
                  <a:schemeClr val="accent1">
                    <a:lumMod val="75000"/>
                  </a:schemeClr>
                </a:solidFill>
              </a:rPr>
              <a:t>First Session of the House in San Antonio, TX</a:t>
            </a:r>
          </a:p>
          <a:p>
            <a:pPr algn="ctr"/>
            <a:r>
              <a:rPr lang="en-US" b="1" dirty="0">
                <a:solidFill>
                  <a:srgbClr val="FF0000"/>
                </a:solidFill>
              </a:rPr>
              <a:t>March 18 from 2:45pm – 5:15pm CT</a:t>
            </a:r>
          </a:p>
          <a:p>
            <a:pPr algn="ctr"/>
            <a:endParaRPr lang="en-US" b="1" dirty="0">
              <a:solidFill>
                <a:schemeClr val="accent1">
                  <a:lumMod val="75000"/>
                </a:schemeClr>
              </a:solidFill>
            </a:endParaRPr>
          </a:p>
          <a:p>
            <a:pPr algn="ctr"/>
            <a:r>
              <a:rPr lang="en-US" b="1" dirty="0">
                <a:solidFill>
                  <a:schemeClr val="accent1">
                    <a:lumMod val="75000"/>
                  </a:schemeClr>
                </a:solidFill>
              </a:rPr>
              <a:t>Second Session of the House in San Antonio, TX</a:t>
            </a:r>
          </a:p>
          <a:p>
            <a:pPr algn="ctr"/>
            <a:r>
              <a:rPr lang="en-US" b="1" dirty="0">
                <a:solidFill>
                  <a:srgbClr val="FF0000"/>
                </a:solidFill>
              </a:rPr>
              <a:t>March 21 </a:t>
            </a:r>
            <a:r>
              <a:rPr lang="en-US" b="1">
                <a:solidFill>
                  <a:srgbClr val="FF0000"/>
                </a:solidFill>
              </a:rPr>
              <a:t>from 1pm </a:t>
            </a:r>
            <a:r>
              <a:rPr lang="en-US" b="1" dirty="0">
                <a:solidFill>
                  <a:srgbClr val="FF0000"/>
                </a:solidFill>
              </a:rPr>
              <a:t>– 4pm CT</a:t>
            </a:r>
          </a:p>
          <a:p>
            <a:pPr algn="ctr"/>
            <a:endParaRPr lang="en-US" b="1" dirty="0">
              <a:solidFill>
                <a:schemeClr val="accent1">
                  <a:lumMod val="75000"/>
                </a:schemeClr>
              </a:solidFill>
            </a:endParaRPr>
          </a:p>
          <a:p>
            <a:endParaRPr lang="en-US" dirty="0"/>
          </a:p>
        </p:txBody>
      </p:sp>
    </p:spTree>
    <p:extLst>
      <p:ext uri="{BB962C8B-B14F-4D97-AF65-F5344CB8AC3E}">
        <p14:creationId xmlns:p14="http://schemas.microsoft.com/office/powerpoint/2010/main" val="919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39C06-6DD6-3B4B-8AC0-DBC0955BE1E6}"/>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190BE51-4857-564B-81EC-22E99FAD32D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41</a:t>
            </a:fld>
            <a:endParaRPr lang="en-HK"/>
          </a:p>
        </p:txBody>
      </p:sp>
      <p:sp>
        <p:nvSpPr>
          <p:cNvPr id="4" name="Title 3">
            <a:extLst>
              <a:ext uri="{FF2B5EF4-FFF2-40B4-BE49-F238E27FC236}">
                <a16:creationId xmlns:a16="http://schemas.microsoft.com/office/drawing/2014/main" id="{151BCD8B-99DB-294E-8614-06B2FDECD3AB}"/>
              </a:ext>
            </a:extLst>
          </p:cNvPr>
          <p:cNvSpPr>
            <a:spLocks noGrp="1"/>
          </p:cNvSpPr>
          <p:nvPr>
            <p:ph type="title"/>
          </p:nvPr>
        </p:nvSpPr>
        <p:spPr/>
        <p:txBody>
          <a:bodyPr/>
          <a:lstStyle/>
          <a:p>
            <a:pPr algn="ctr"/>
            <a:r>
              <a:rPr lang="en-US" dirty="0"/>
              <a:t>Who will be the next Speaker-elect?</a:t>
            </a:r>
          </a:p>
        </p:txBody>
      </p:sp>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457200" y="2819400"/>
            <a:ext cx="11290300" cy="3016210"/>
          </a:xfrm>
        </p:spPr>
        <p:txBody>
          <a:bodyPr/>
          <a:lstStyle/>
          <a:p>
            <a:pPr marL="342900" lvl="0" indent="-342900">
              <a:buFont typeface="Arial" panose="020B0604020202020204" pitchFamily="34" charset="0"/>
              <a:buChar char="•"/>
            </a:pPr>
            <a:r>
              <a:rPr lang="en-US" sz="2800" b="1" dirty="0">
                <a:solidFill>
                  <a:srgbClr val="4A5FAB"/>
                </a:solidFill>
                <a:latin typeface="Calibri" panose="020F0502020204030204"/>
                <a:cs typeface="Calibri" panose="020F0502020204030204" pitchFamily="34" charset="0"/>
              </a:rPr>
              <a:t>Do you have a passion for policy?</a:t>
            </a:r>
          </a:p>
          <a:p>
            <a:pPr marL="8001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The House of Delegates Committee on Nominations is seeking applications for the office of Speaker-elect. </a:t>
            </a:r>
          </a:p>
          <a:p>
            <a:pPr marL="8001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The Speaker-elect will be elected and installed during the APhA2022 Annual Meeting and will complete a three-year term through the 2025 Annual Meeting. </a:t>
            </a:r>
          </a:p>
          <a:p>
            <a:pPr marL="8001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If interested submit a </a:t>
            </a:r>
            <a:r>
              <a:rPr lang="en-US" dirty="0">
                <a:solidFill>
                  <a:srgbClr val="4A5FAB"/>
                </a:solidFill>
                <a:latin typeface="Calibri" panose="020F0502020204030204"/>
                <a:cs typeface="Calibri" panose="020F0502020204030204" pitchFamily="34" charset="0"/>
                <a:hlinkClick r:id="rId3"/>
              </a:rPr>
              <a:t>candidate application </a:t>
            </a:r>
            <a:r>
              <a:rPr lang="en-US" dirty="0">
                <a:solidFill>
                  <a:srgbClr val="4A5FAB"/>
                </a:solidFill>
                <a:latin typeface="Calibri" panose="020F0502020204030204"/>
                <a:cs typeface="Calibri" panose="020F0502020204030204" pitchFamily="34" charset="0"/>
              </a:rPr>
              <a:t>by </a:t>
            </a:r>
            <a:r>
              <a:rPr lang="en-US" b="1" dirty="0">
                <a:solidFill>
                  <a:srgbClr val="4A5FAB"/>
                </a:solidFill>
                <a:highlight>
                  <a:srgbClr val="FFFF00"/>
                </a:highlight>
                <a:latin typeface="Calibri" panose="020F0502020204030204"/>
                <a:cs typeface="Calibri" panose="020F0502020204030204" pitchFamily="34" charset="0"/>
              </a:rPr>
              <a:t>March 17, 2022</a:t>
            </a:r>
            <a:r>
              <a:rPr lang="en-US" dirty="0">
                <a:solidFill>
                  <a:srgbClr val="4A5FAB"/>
                </a:solidFill>
                <a:latin typeface="Calibri" panose="020F0502020204030204"/>
                <a:cs typeface="Calibri" panose="020F0502020204030204" pitchFamily="34" charset="0"/>
              </a:rPr>
              <a:t>. </a:t>
            </a: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endParaRPr lang="en-US" dirty="0"/>
          </a:p>
        </p:txBody>
      </p:sp>
    </p:spTree>
    <p:extLst>
      <p:ext uri="{BB962C8B-B14F-4D97-AF65-F5344CB8AC3E}">
        <p14:creationId xmlns:p14="http://schemas.microsoft.com/office/powerpoint/2010/main" val="31811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39C06-6DD6-3B4B-8AC0-DBC0955BE1E6}"/>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190BE51-4857-564B-81EC-22E99FAD32D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42</a:t>
            </a:fld>
            <a:endParaRPr lang="en-HK"/>
          </a:p>
        </p:txBody>
      </p:sp>
      <p:sp>
        <p:nvSpPr>
          <p:cNvPr id="4" name="Title 3">
            <a:extLst>
              <a:ext uri="{FF2B5EF4-FFF2-40B4-BE49-F238E27FC236}">
                <a16:creationId xmlns:a16="http://schemas.microsoft.com/office/drawing/2014/main" id="{151BCD8B-99DB-294E-8614-06B2FDECD3AB}"/>
              </a:ext>
            </a:extLst>
          </p:cNvPr>
          <p:cNvSpPr>
            <a:spLocks noGrp="1"/>
          </p:cNvSpPr>
          <p:nvPr>
            <p:ph type="title"/>
          </p:nvPr>
        </p:nvSpPr>
        <p:spPr/>
        <p:txBody>
          <a:bodyPr/>
          <a:lstStyle/>
          <a:p>
            <a:pPr algn="ctr"/>
            <a:r>
              <a:rPr lang="en-US" dirty="0"/>
              <a:t>Ideas for Future Policy Topics </a:t>
            </a:r>
          </a:p>
        </p:txBody>
      </p:sp>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457200" y="2819400"/>
            <a:ext cx="11290300" cy="2646878"/>
          </a:xfrm>
        </p:spPr>
        <p:txBody>
          <a:bodyPr/>
          <a:lstStyle/>
          <a:p>
            <a:pPr marL="342900" lvl="0" indent="-342900">
              <a:buFont typeface="Arial" panose="020B0604020202020204" pitchFamily="34" charset="0"/>
              <a:buChar char="•"/>
            </a:pPr>
            <a:r>
              <a:rPr lang="en-US" sz="2800" dirty="0">
                <a:solidFill>
                  <a:srgbClr val="4A5FAB"/>
                </a:solidFill>
                <a:latin typeface="Calibri" panose="020F0502020204030204"/>
                <a:cs typeface="Calibri" panose="020F0502020204030204" pitchFamily="34" charset="0"/>
              </a:rPr>
              <a:t>Are there topics we should consider for the 2023 House of Delegates?</a:t>
            </a:r>
          </a:p>
          <a:p>
            <a:pPr marL="10287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These are topics needing more development than through the new business process</a:t>
            </a:r>
          </a:p>
          <a:p>
            <a:pPr marL="10287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Tell us now or submit one using the online form here: </a:t>
            </a:r>
            <a:r>
              <a:rPr lang="en-US" dirty="0">
                <a:solidFill>
                  <a:srgbClr val="4A5FAB"/>
                </a:solidFill>
                <a:latin typeface="Calibri" panose="020F0502020204030204"/>
                <a:cs typeface="Calibri" panose="020F0502020204030204" pitchFamily="34" charset="0"/>
                <a:hlinkClick r:id="rId3"/>
              </a:rPr>
              <a:t>https://apha.secure-platform.com/a/solicitations/1584/home</a:t>
            </a:r>
            <a:endParaRPr lang="en-US" dirty="0">
              <a:solidFill>
                <a:srgbClr val="4A5FAB"/>
              </a:solidFill>
              <a:latin typeface="Calibri" panose="020F0502020204030204"/>
              <a:cs typeface="Calibri" panose="020F0502020204030204" pitchFamily="34" charset="0"/>
            </a:endParaRP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endParaRPr lang="en-US" dirty="0"/>
          </a:p>
        </p:txBody>
      </p:sp>
    </p:spTree>
    <p:extLst>
      <p:ext uri="{BB962C8B-B14F-4D97-AF65-F5344CB8AC3E}">
        <p14:creationId xmlns:p14="http://schemas.microsoft.com/office/powerpoint/2010/main" val="3777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39C06-6DD6-3B4B-8AC0-DBC0955BE1E6}"/>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190BE51-4857-564B-81EC-22E99FAD32D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43</a:t>
            </a:fld>
            <a:endParaRPr lang="en-HK"/>
          </a:p>
        </p:txBody>
      </p:sp>
      <p:sp>
        <p:nvSpPr>
          <p:cNvPr id="4" name="Title 3">
            <a:extLst>
              <a:ext uri="{FF2B5EF4-FFF2-40B4-BE49-F238E27FC236}">
                <a16:creationId xmlns:a16="http://schemas.microsoft.com/office/drawing/2014/main" id="{151BCD8B-99DB-294E-8614-06B2FDECD3AB}"/>
              </a:ext>
            </a:extLst>
          </p:cNvPr>
          <p:cNvSpPr>
            <a:spLocks noGrp="1"/>
          </p:cNvSpPr>
          <p:nvPr>
            <p:ph type="title"/>
          </p:nvPr>
        </p:nvSpPr>
        <p:spPr/>
        <p:txBody>
          <a:bodyPr/>
          <a:lstStyle/>
          <a:p>
            <a:pPr algn="ctr"/>
            <a:r>
              <a:rPr lang="en-US" dirty="0"/>
              <a:t>Calling all Volunteers</a:t>
            </a:r>
          </a:p>
        </p:txBody>
      </p:sp>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457200" y="2819400"/>
            <a:ext cx="11290300" cy="3385542"/>
          </a:xfrm>
        </p:spPr>
        <p:txBody>
          <a:bodyPr/>
          <a:lstStyle/>
          <a:p>
            <a:pPr marL="342900" lvl="0" indent="-342900">
              <a:buFont typeface="Arial" panose="020B0604020202020204" pitchFamily="34" charset="0"/>
              <a:buChar char="•"/>
            </a:pPr>
            <a:r>
              <a:rPr lang="en-US" sz="2800" dirty="0">
                <a:solidFill>
                  <a:srgbClr val="4A5FAB"/>
                </a:solidFill>
                <a:latin typeface="Calibri" panose="020F0502020204030204"/>
                <a:cs typeface="Calibri" panose="020F0502020204030204" pitchFamily="34" charset="0"/>
              </a:rPr>
              <a:t>Interested in serving on a House committee next year?</a:t>
            </a: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pPr marL="10287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Submit your background information and interest using the online form here: </a:t>
            </a:r>
            <a:r>
              <a:rPr lang="en-US" dirty="0">
                <a:solidFill>
                  <a:srgbClr val="4A5FAB"/>
                </a:solidFill>
                <a:latin typeface="Calibri" panose="020F0502020204030204"/>
                <a:cs typeface="Calibri" panose="020F0502020204030204" pitchFamily="34" charset="0"/>
                <a:hlinkClick r:id="rId3"/>
              </a:rPr>
              <a:t>https://apha.secure-platform.com/a/solicitations/1587/home</a:t>
            </a:r>
            <a:endParaRPr lang="en-US" dirty="0">
              <a:solidFill>
                <a:srgbClr val="4A5FAB"/>
              </a:solidFill>
              <a:latin typeface="Calibri" panose="020F0502020204030204"/>
              <a:cs typeface="Calibri" panose="020F0502020204030204" pitchFamily="34" charset="0"/>
            </a:endParaRP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pPr marL="1028700" lvl="1" indent="-342900">
              <a:buFont typeface="Arial" panose="020B0604020202020204" pitchFamily="34" charset="0"/>
              <a:buChar char="•"/>
            </a:pPr>
            <a:r>
              <a:rPr lang="en-US" dirty="0">
                <a:solidFill>
                  <a:srgbClr val="4A5FAB"/>
                </a:solidFill>
                <a:latin typeface="Calibri" panose="020F0502020204030204"/>
                <a:cs typeface="Calibri" panose="020F0502020204030204" pitchFamily="34" charset="0"/>
              </a:rPr>
              <a:t>Let us know if you have additional questions on opportunities for engagement at hod@aphanet.org</a:t>
            </a: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endParaRPr lang="en-US" dirty="0"/>
          </a:p>
        </p:txBody>
      </p:sp>
    </p:spTree>
    <p:extLst>
      <p:ext uri="{BB962C8B-B14F-4D97-AF65-F5344CB8AC3E}">
        <p14:creationId xmlns:p14="http://schemas.microsoft.com/office/powerpoint/2010/main" val="186927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1E32FB6-E133-4FBA-8CE9-8018A7088802}"/>
              </a:ext>
            </a:extLst>
          </p:cNvPr>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a:p>
        </p:txBody>
      </p:sp>
      <p:pic>
        <p:nvPicPr>
          <p:cNvPr id="15" name="Picture 14" descr="Logo&#10;&#10;Description automatically generated">
            <a:extLst>
              <a:ext uri="{FF2B5EF4-FFF2-40B4-BE49-F238E27FC236}">
                <a16:creationId xmlns:a16="http://schemas.microsoft.com/office/drawing/2014/main" id="{3EE207C0-CC98-4449-80CF-BA1521A68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sp>
        <p:nvSpPr>
          <p:cNvPr id="8" name="object 8"/>
          <p:cNvSpPr txBox="1"/>
          <p:nvPr/>
        </p:nvSpPr>
        <p:spPr>
          <a:xfrm>
            <a:off x="639114" y="1780023"/>
            <a:ext cx="9532296" cy="1445267"/>
          </a:xfrm>
          <a:prstGeom prst="rect">
            <a:avLst/>
          </a:prstGeom>
        </p:spPr>
        <p:txBody>
          <a:bodyPr vert="horz" wrap="square" lIns="0" tIns="135890" rIns="0" bIns="0" rtlCol="0">
            <a:spAutoFit/>
          </a:bodyPr>
          <a:lstStyle/>
          <a:p>
            <a:pPr marL="12700" marR="5080">
              <a:lnSpc>
                <a:spcPts val="5090"/>
              </a:lnSpc>
              <a:spcBef>
                <a:spcPts val="1070"/>
              </a:spcBef>
            </a:pPr>
            <a:r>
              <a:rPr lang="en-US" sz="5400" b="1" dirty="0">
                <a:solidFill>
                  <a:schemeClr val="bg1"/>
                </a:solidFill>
                <a:latin typeface="+mj-lt"/>
                <a:cs typeface="Roboto-Thin"/>
              </a:rPr>
              <a:t>Open Hearing on March 2022 House Session Materials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a:solidFill>
                  <a:srgbClr val="FFFFFF"/>
                </a:solidFill>
                <a:cs typeface="Roboto"/>
              </a:rPr>
              <a:t>pharmacist.com</a:t>
            </a:r>
            <a:endParaRPr sz="1600">
              <a:cs typeface="Roboto"/>
            </a:endParaRPr>
          </a:p>
        </p:txBody>
      </p:sp>
      <p:sp>
        <p:nvSpPr>
          <p:cNvPr id="9" name="object 9"/>
          <p:cNvSpPr txBox="1"/>
          <p:nvPr/>
        </p:nvSpPr>
        <p:spPr>
          <a:xfrm>
            <a:off x="639114" y="3745209"/>
            <a:ext cx="6314579" cy="1897314"/>
          </a:xfrm>
          <a:prstGeom prst="rect">
            <a:avLst/>
          </a:prstGeom>
        </p:spPr>
        <p:txBody>
          <a:bodyPr vert="horz" wrap="square" lIns="0" tIns="12065" rIns="0" bIns="0" rtlCol="0">
            <a:spAutoFit/>
          </a:bodyPr>
          <a:lstStyle/>
          <a:p>
            <a:pPr marL="12700">
              <a:spcBef>
                <a:spcPts val="95"/>
              </a:spcBef>
            </a:pPr>
            <a:r>
              <a:rPr lang="en-US" sz="2400" dirty="0">
                <a:solidFill>
                  <a:schemeClr val="bg1"/>
                </a:solidFill>
              </a:rPr>
              <a:t>Thank you for your time and attention!</a:t>
            </a:r>
          </a:p>
          <a:p>
            <a:pPr marL="12700">
              <a:lnSpc>
                <a:spcPct val="100000"/>
              </a:lnSpc>
              <a:spcBef>
                <a:spcPts val="95"/>
              </a:spcBef>
            </a:pPr>
            <a:endParaRPr lang="en-US" sz="2400" spc="-5" dirty="0">
              <a:solidFill>
                <a:srgbClr val="FFFFFF"/>
              </a:solidFill>
              <a:cs typeface="Roboto-Medium"/>
            </a:endParaRPr>
          </a:p>
          <a:p>
            <a:pPr marL="12700">
              <a:lnSpc>
                <a:spcPct val="100000"/>
              </a:lnSpc>
              <a:spcBef>
                <a:spcPts val="95"/>
              </a:spcBef>
            </a:pPr>
            <a:endParaRPr lang="en-US" sz="2400" spc="-5" dirty="0">
              <a:solidFill>
                <a:srgbClr val="FFFFFF"/>
              </a:solidFill>
              <a:cs typeface="Roboto-Medium"/>
            </a:endParaRPr>
          </a:p>
          <a:p>
            <a:pPr marL="12700">
              <a:lnSpc>
                <a:spcPct val="100000"/>
              </a:lnSpc>
              <a:spcBef>
                <a:spcPts val="95"/>
              </a:spcBef>
            </a:pPr>
            <a:r>
              <a:rPr lang="en-US" sz="2400" spc="-5" dirty="0">
                <a:solidFill>
                  <a:srgbClr val="FFFFFF"/>
                </a:solidFill>
                <a:cs typeface="Roboto-Medium"/>
              </a:rPr>
              <a:t>Contact HOD Staff or submit additional questions or comments at hod@aphanet.org</a:t>
            </a:r>
            <a:endParaRPr sz="2400" dirty="0">
              <a:cs typeface="Roboto-Medium"/>
            </a:endParaRPr>
          </a:p>
        </p:txBody>
      </p:sp>
    </p:spTree>
    <p:extLst>
      <p:ext uri="{BB962C8B-B14F-4D97-AF65-F5344CB8AC3E}">
        <p14:creationId xmlns:p14="http://schemas.microsoft.com/office/powerpoint/2010/main" val="19944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2F57F4-BA4F-E743-9A61-03149A30504E}"/>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E7C064EA-BF51-724E-9B15-D6C0EEE87486}"/>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5</a:t>
            </a:fld>
            <a:endParaRPr lang="en-HK" dirty="0"/>
          </a:p>
        </p:txBody>
      </p:sp>
      <p:sp>
        <p:nvSpPr>
          <p:cNvPr id="4" name="Title 3">
            <a:extLst>
              <a:ext uri="{FF2B5EF4-FFF2-40B4-BE49-F238E27FC236}">
                <a16:creationId xmlns:a16="http://schemas.microsoft.com/office/drawing/2014/main" id="{7470DA1E-0EFC-A440-992B-CE20144159EE}"/>
              </a:ext>
            </a:extLst>
          </p:cNvPr>
          <p:cNvSpPr>
            <a:spLocks noGrp="1"/>
          </p:cNvSpPr>
          <p:nvPr>
            <p:ph type="title"/>
          </p:nvPr>
        </p:nvSpPr>
        <p:spPr>
          <a:xfrm>
            <a:off x="414046" y="821603"/>
            <a:ext cx="11303000" cy="1440814"/>
          </a:xfrm>
        </p:spPr>
        <p:txBody>
          <a:bodyPr>
            <a:normAutofit/>
          </a:bodyPr>
          <a:lstStyle/>
          <a:p>
            <a:pPr algn="ctr"/>
            <a:r>
              <a:rPr lang="en-US" sz="4800" dirty="0"/>
              <a:t>Policy Process Roadmap</a:t>
            </a:r>
            <a:br>
              <a:rPr lang="en-US" sz="4800" dirty="0"/>
            </a:br>
            <a:r>
              <a:rPr lang="en-US" sz="2700" i="1" dirty="0"/>
              <a:t>Transforming Ideas into Action</a:t>
            </a:r>
          </a:p>
        </p:txBody>
      </p:sp>
      <p:grpSp>
        <p:nvGrpSpPr>
          <p:cNvPr id="59" name="Group 58">
            <a:extLst>
              <a:ext uri="{FF2B5EF4-FFF2-40B4-BE49-F238E27FC236}">
                <a16:creationId xmlns:a16="http://schemas.microsoft.com/office/drawing/2014/main" id="{C774A4D6-4AF5-4F4D-9A5E-9EC2A0298594}"/>
              </a:ext>
            </a:extLst>
          </p:cNvPr>
          <p:cNvGrpSpPr/>
          <p:nvPr/>
        </p:nvGrpSpPr>
        <p:grpSpPr>
          <a:xfrm>
            <a:off x="669938" y="2022863"/>
            <a:ext cx="10852124" cy="4617491"/>
            <a:chOff x="225272" y="1828800"/>
            <a:chExt cx="8682729" cy="4420367"/>
          </a:xfrm>
        </p:grpSpPr>
        <p:sp>
          <p:nvSpPr>
            <p:cNvPr id="60" name="TextBox 59">
              <a:extLst>
                <a:ext uri="{FF2B5EF4-FFF2-40B4-BE49-F238E27FC236}">
                  <a16:creationId xmlns:a16="http://schemas.microsoft.com/office/drawing/2014/main" id="{34EF8428-188A-3141-81C0-7DE0152FDE3C}"/>
                </a:ext>
              </a:extLst>
            </p:cNvPr>
            <p:cNvSpPr txBox="1"/>
            <p:nvPr/>
          </p:nvSpPr>
          <p:spPr>
            <a:xfrm>
              <a:off x="1580966" y="2514600"/>
              <a:ext cx="838200" cy="55981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 Staff</a:t>
              </a:r>
            </a:p>
          </p:txBody>
        </p:sp>
        <p:sp>
          <p:nvSpPr>
            <p:cNvPr id="61" name="TextBox 60">
              <a:extLst>
                <a:ext uri="{FF2B5EF4-FFF2-40B4-BE49-F238E27FC236}">
                  <a16:creationId xmlns:a16="http://schemas.microsoft.com/office/drawing/2014/main" id="{FE771C43-4B1B-A845-90C4-C021F83ABC61}"/>
                </a:ext>
              </a:extLst>
            </p:cNvPr>
            <p:cNvSpPr txBox="1"/>
            <p:nvPr/>
          </p:nvSpPr>
          <p:spPr>
            <a:xfrm>
              <a:off x="304800" y="1828800"/>
              <a:ext cx="1066800" cy="79552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House of Delegates </a:t>
              </a:r>
            </a:p>
          </p:txBody>
        </p:sp>
        <p:sp>
          <p:nvSpPr>
            <p:cNvPr id="62" name="TextBox 61">
              <a:extLst>
                <a:ext uri="{FF2B5EF4-FFF2-40B4-BE49-F238E27FC236}">
                  <a16:creationId xmlns:a16="http://schemas.microsoft.com/office/drawing/2014/main" id="{5F9FB7D3-F5B6-B44F-88F6-A6DA5ABF70C3}"/>
                </a:ext>
              </a:extLst>
            </p:cNvPr>
            <p:cNvSpPr txBox="1"/>
            <p:nvPr/>
          </p:nvSpPr>
          <p:spPr>
            <a:xfrm>
              <a:off x="1447800" y="1828800"/>
              <a:ext cx="990600" cy="55981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Members</a:t>
              </a:r>
            </a:p>
          </p:txBody>
        </p:sp>
        <p:sp>
          <p:nvSpPr>
            <p:cNvPr id="63" name="TextBox 62">
              <a:extLst>
                <a:ext uri="{FF2B5EF4-FFF2-40B4-BE49-F238E27FC236}">
                  <a16:creationId xmlns:a16="http://schemas.microsoft.com/office/drawing/2014/main" id="{065623FC-5B66-094C-BC88-EB38270E7588}"/>
                </a:ext>
              </a:extLst>
            </p:cNvPr>
            <p:cNvSpPr txBox="1"/>
            <p:nvPr/>
          </p:nvSpPr>
          <p:spPr>
            <a:xfrm>
              <a:off x="533400" y="3454207"/>
              <a:ext cx="914400" cy="32410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Public</a:t>
              </a:r>
            </a:p>
          </p:txBody>
        </p:sp>
        <p:sp>
          <p:nvSpPr>
            <p:cNvPr id="64" name="TextBox 63">
              <a:extLst>
                <a:ext uri="{FF2B5EF4-FFF2-40B4-BE49-F238E27FC236}">
                  <a16:creationId xmlns:a16="http://schemas.microsoft.com/office/drawing/2014/main" id="{988E30C4-1D2D-FC4B-AB53-89186D4DA96B}"/>
                </a:ext>
              </a:extLst>
            </p:cNvPr>
            <p:cNvSpPr txBox="1"/>
            <p:nvPr/>
          </p:nvSpPr>
          <p:spPr>
            <a:xfrm>
              <a:off x="3225183" y="1878013"/>
              <a:ext cx="1676400" cy="1266940"/>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APPM/APRS/ASP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Joint Policy Standing Committee</a:t>
              </a:r>
            </a:p>
          </p:txBody>
        </p:sp>
        <p:sp>
          <p:nvSpPr>
            <p:cNvPr id="65" name="TextBox 64">
              <a:extLst>
                <a:ext uri="{FF2B5EF4-FFF2-40B4-BE49-F238E27FC236}">
                  <a16:creationId xmlns:a16="http://schemas.microsoft.com/office/drawing/2014/main" id="{8DF5D3DA-1D02-2E45-A222-2481689BF9BA}"/>
                </a:ext>
              </a:extLst>
            </p:cNvPr>
            <p:cNvSpPr txBox="1"/>
            <p:nvPr/>
          </p:nvSpPr>
          <p:spPr>
            <a:xfrm>
              <a:off x="7155401" y="3124200"/>
              <a:ext cx="1752600" cy="79552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House of Delegates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Policy Committee </a:t>
              </a:r>
            </a:p>
          </p:txBody>
        </p:sp>
        <p:sp>
          <p:nvSpPr>
            <p:cNvPr id="66" name="TextBox 65">
              <a:extLst>
                <a:ext uri="{FF2B5EF4-FFF2-40B4-BE49-F238E27FC236}">
                  <a16:creationId xmlns:a16="http://schemas.microsoft.com/office/drawing/2014/main" id="{4D1EFA34-2457-D74C-AB40-3178B803BED8}"/>
                </a:ext>
              </a:extLst>
            </p:cNvPr>
            <p:cNvSpPr txBox="1"/>
            <p:nvPr/>
          </p:nvSpPr>
          <p:spPr>
            <a:xfrm>
              <a:off x="7378820" y="4343400"/>
              <a:ext cx="1524000" cy="500883"/>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PROPOSED Policy Statements</a:t>
              </a:r>
            </a:p>
          </p:txBody>
        </p:sp>
        <p:sp>
          <p:nvSpPr>
            <p:cNvPr id="67" name="TextBox 66">
              <a:extLst>
                <a:ext uri="{FF2B5EF4-FFF2-40B4-BE49-F238E27FC236}">
                  <a16:creationId xmlns:a16="http://schemas.microsoft.com/office/drawing/2014/main" id="{145B1189-93EF-CC43-AC6A-EDCECFCC2A9C}"/>
                </a:ext>
              </a:extLst>
            </p:cNvPr>
            <p:cNvSpPr txBox="1"/>
            <p:nvPr/>
          </p:nvSpPr>
          <p:spPr>
            <a:xfrm>
              <a:off x="2895600" y="4351284"/>
              <a:ext cx="1676400" cy="1266940"/>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APPM/APRS/ASP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Joint Policy Standing Committee</a:t>
              </a:r>
            </a:p>
          </p:txBody>
        </p:sp>
        <p:sp>
          <p:nvSpPr>
            <p:cNvPr id="68" name="TextBox 67">
              <a:extLst>
                <a:ext uri="{FF2B5EF4-FFF2-40B4-BE49-F238E27FC236}">
                  <a16:creationId xmlns:a16="http://schemas.microsoft.com/office/drawing/2014/main" id="{1767F4EC-1E9F-2047-B089-DEAAD013EA61}"/>
                </a:ext>
              </a:extLst>
            </p:cNvPr>
            <p:cNvSpPr txBox="1"/>
            <p:nvPr/>
          </p:nvSpPr>
          <p:spPr>
            <a:xfrm>
              <a:off x="2787590" y="5748284"/>
              <a:ext cx="1905000" cy="500883"/>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Proposes Implementation PLANS</a:t>
              </a:r>
            </a:p>
          </p:txBody>
        </p:sp>
        <p:sp>
          <p:nvSpPr>
            <p:cNvPr id="69" name="TextBox 68">
              <a:extLst>
                <a:ext uri="{FF2B5EF4-FFF2-40B4-BE49-F238E27FC236}">
                  <a16:creationId xmlns:a16="http://schemas.microsoft.com/office/drawing/2014/main" id="{F116DE76-4659-9348-813C-56EE2A010486}"/>
                </a:ext>
              </a:extLst>
            </p:cNvPr>
            <p:cNvSpPr txBox="1"/>
            <p:nvPr/>
          </p:nvSpPr>
          <p:spPr>
            <a:xfrm>
              <a:off x="1066800" y="4529084"/>
              <a:ext cx="1066800" cy="79552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Board of Trustees</a:t>
              </a:r>
            </a:p>
          </p:txBody>
        </p:sp>
        <p:sp>
          <p:nvSpPr>
            <p:cNvPr id="70" name="TextBox 69">
              <a:extLst>
                <a:ext uri="{FF2B5EF4-FFF2-40B4-BE49-F238E27FC236}">
                  <a16:creationId xmlns:a16="http://schemas.microsoft.com/office/drawing/2014/main" id="{5DE74C7F-03C2-5446-8F92-D83C652B7C65}"/>
                </a:ext>
              </a:extLst>
            </p:cNvPr>
            <p:cNvSpPr txBox="1"/>
            <p:nvPr/>
          </p:nvSpPr>
          <p:spPr>
            <a:xfrm>
              <a:off x="1143000" y="5486347"/>
              <a:ext cx="914400" cy="324101"/>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ACTION</a:t>
              </a:r>
            </a:p>
          </p:txBody>
        </p:sp>
        <p:sp>
          <p:nvSpPr>
            <p:cNvPr id="71" name="TextBox 70">
              <a:extLst>
                <a:ext uri="{FF2B5EF4-FFF2-40B4-BE49-F238E27FC236}">
                  <a16:creationId xmlns:a16="http://schemas.microsoft.com/office/drawing/2014/main" id="{8330A566-DED8-984C-AFD5-48067CA33B74}"/>
                </a:ext>
              </a:extLst>
            </p:cNvPr>
            <p:cNvSpPr txBox="1"/>
            <p:nvPr/>
          </p:nvSpPr>
          <p:spPr>
            <a:xfrm>
              <a:off x="5465315" y="4563901"/>
              <a:ext cx="1143000" cy="79552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House of Delegates </a:t>
              </a:r>
            </a:p>
          </p:txBody>
        </p:sp>
        <p:sp>
          <p:nvSpPr>
            <p:cNvPr id="72" name="TextBox 71">
              <a:extLst>
                <a:ext uri="{FF2B5EF4-FFF2-40B4-BE49-F238E27FC236}">
                  <a16:creationId xmlns:a16="http://schemas.microsoft.com/office/drawing/2014/main" id="{033CDA0F-901B-7E40-8B41-E4960EF2FC6A}"/>
                </a:ext>
              </a:extLst>
            </p:cNvPr>
            <p:cNvSpPr txBox="1"/>
            <p:nvPr/>
          </p:nvSpPr>
          <p:spPr>
            <a:xfrm>
              <a:off x="5879607" y="1854493"/>
              <a:ext cx="990600" cy="79552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APhA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Board of Trustees</a:t>
              </a:r>
            </a:p>
          </p:txBody>
        </p:sp>
        <p:sp>
          <p:nvSpPr>
            <p:cNvPr id="73" name="TextBox 72">
              <a:extLst>
                <a:ext uri="{FF2B5EF4-FFF2-40B4-BE49-F238E27FC236}">
                  <a16:creationId xmlns:a16="http://schemas.microsoft.com/office/drawing/2014/main" id="{15E551C2-823E-3A4A-B548-176D460DE0E3}"/>
                </a:ext>
              </a:extLst>
            </p:cNvPr>
            <p:cNvSpPr txBox="1"/>
            <p:nvPr/>
          </p:nvSpPr>
          <p:spPr>
            <a:xfrm>
              <a:off x="225272" y="2743200"/>
              <a:ext cx="1270617" cy="559811"/>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State Associations</a:t>
              </a:r>
            </a:p>
          </p:txBody>
        </p:sp>
        <p:sp>
          <p:nvSpPr>
            <p:cNvPr id="74" name="Down Arrow 70">
              <a:extLst>
                <a:ext uri="{FF2B5EF4-FFF2-40B4-BE49-F238E27FC236}">
                  <a16:creationId xmlns:a16="http://schemas.microsoft.com/office/drawing/2014/main" id="{9AB7E87C-76C3-A446-A347-3E7322AD6496}"/>
                </a:ext>
              </a:extLst>
            </p:cNvPr>
            <p:cNvSpPr/>
            <p:nvPr/>
          </p:nvSpPr>
          <p:spPr>
            <a:xfrm rot="16200000">
              <a:off x="2476501" y="2392360"/>
              <a:ext cx="609601" cy="533402"/>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1</a:t>
              </a:r>
            </a:p>
          </p:txBody>
        </p:sp>
        <p:sp>
          <p:nvSpPr>
            <p:cNvPr id="75" name="TextBox 74">
              <a:extLst>
                <a:ext uri="{FF2B5EF4-FFF2-40B4-BE49-F238E27FC236}">
                  <a16:creationId xmlns:a16="http://schemas.microsoft.com/office/drawing/2014/main" id="{02F63607-0429-D646-BC29-EE51F50DB28B}"/>
                </a:ext>
              </a:extLst>
            </p:cNvPr>
            <p:cNvSpPr txBox="1"/>
            <p:nvPr/>
          </p:nvSpPr>
          <p:spPr>
            <a:xfrm>
              <a:off x="3736759" y="3319462"/>
              <a:ext cx="609600" cy="324101"/>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IDEA</a:t>
              </a:r>
            </a:p>
          </p:txBody>
        </p:sp>
        <p:sp>
          <p:nvSpPr>
            <p:cNvPr id="76" name="Down Arrow 72">
              <a:extLst>
                <a:ext uri="{FF2B5EF4-FFF2-40B4-BE49-F238E27FC236}">
                  <a16:creationId xmlns:a16="http://schemas.microsoft.com/office/drawing/2014/main" id="{DEB80B10-B414-F342-887F-B6D8785AD010}"/>
                </a:ext>
              </a:extLst>
            </p:cNvPr>
            <p:cNvSpPr/>
            <p:nvPr/>
          </p:nvSpPr>
          <p:spPr>
            <a:xfrm rot="16200000">
              <a:off x="5041900" y="2308524"/>
              <a:ext cx="584201" cy="533400"/>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77" name="Down Arrow 73">
              <a:extLst>
                <a:ext uri="{FF2B5EF4-FFF2-40B4-BE49-F238E27FC236}">
                  <a16:creationId xmlns:a16="http://schemas.microsoft.com/office/drawing/2014/main" id="{ADFDFC63-0A22-2C4A-B260-15D9470A3707}"/>
                </a:ext>
              </a:extLst>
            </p:cNvPr>
            <p:cNvSpPr/>
            <p:nvPr/>
          </p:nvSpPr>
          <p:spPr>
            <a:xfrm rot="18409588">
              <a:off x="7085812" y="2446032"/>
              <a:ext cx="618227" cy="594336"/>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18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78" name="Down Arrow 74">
              <a:extLst>
                <a:ext uri="{FF2B5EF4-FFF2-40B4-BE49-F238E27FC236}">
                  <a16:creationId xmlns:a16="http://schemas.microsoft.com/office/drawing/2014/main" id="{88B887E1-C5C7-284C-A21B-17C08603793E}"/>
                </a:ext>
              </a:extLst>
            </p:cNvPr>
            <p:cNvSpPr/>
            <p:nvPr/>
          </p:nvSpPr>
          <p:spPr>
            <a:xfrm rot="2859557">
              <a:off x="6678043" y="4698507"/>
              <a:ext cx="645257" cy="544602"/>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3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4</a:t>
              </a:r>
            </a:p>
          </p:txBody>
        </p:sp>
        <p:sp>
          <p:nvSpPr>
            <p:cNvPr id="79" name="Down Arrow 75">
              <a:extLst>
                <a:ext uri="{FF2B5EF4-FFF2-40B4-BE49-F238E27FC236}">
                  <a16:creationId xmlns:a16="http://schemas.microsoft.com/office/drawing/2014/main" id="{FF184774-9864-CB40-AEA3-6430B9E30602}"/>
                </a:ext>
              </a:extLst>
            </p:cNvPr>
            <p:cNvSpPr/>
            <p:nvPr/>
          </p:nvSpPr>
          <p:spPr>
            <a:xfrm rot="5400000">
              <a:off x="4635500" y="4846584"/>
              <a:ext cx="558800" cy="533400"/>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54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5</a:t>
              </a:r>
            </a:p>
          </p:txBody>
        </p:sp>
        <p:sp>
          <p:nvSpPr>
            <p:cNvPr id="80" name="Down Arrow 76">
              <a:extLst>
                <a:ext uri="{FF2B5EF4-FFF2-40B4-BE49-F238E27FC236}">
                  <a16:creationId xmlns:a16="http://schemas.microsoft.com/office/drawing/2014/main" id="{56937BF3-A282-C242-895F-3E7438130734}"/>
                </a:ext>
              </a:extLst>
            </p:cNvPr>
            <p:cNvSpPr/>
            <p:nvPr/>
          </p:nvSpPr>
          <p:spPr>
            <a:xfrm rot="5400000">
              <a:off x="2197100" y="4821184"/>
              <a:ext cx="558800" cy="533400"/>
            </a:xfrm>
            <a:prstGeom prst="downArrow">
              <a:avLst/>
            </a:prstGeom>
            <a:solidFill>
              <a:srgbClr val="2DA2BF"/>
            </a:solidFill>
            <a:ln w="19050" cap="flat" cmpd="sng" algn="ctr">
              <a:solidFill>
                <a:srgbClr val="2DA2BF">
                  <a:shade val="50000"/>
                </a:srgbClr>
              </a:solidFill>
              <a:prstDash val="solid"/>
            </a:ln>
            <a:effectLst/>
          </p:spPr>
          <p:txBody>
            <a:bodyPr anchor="ctr">
              <a:scene3d>
                <a:camera prst="orthographicFront">
                  <a:rot lat="0" lon="0" rev="54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6</a:t>
              </a:r>
            </a:p>
          </p:txBody>
        </p:sp>
        <p:sp>
          <p:nvSpPr>
            <p:cNvPr id="81" name="TextBox 80">
              <a:extLst>
                <a:ext uri="{FF2B5EF4-FFF2-40B4-BE49-F238E27FC236}">
                  <a16:creationId xmlns:a16="http://schemas.microsoft.com/office/drawing/2014/main" id="{6AC4030D-D990-AE4D-914D-DD12DA47F7CA}"/>
                </a:ext>
              </a:extLst>
            </p:cNvPr>
            <p:cNvSpPr txBox="1"/>
            <p:nvPr/>
          </p:nvSpPr>
          <p:spPr>
            <a:xfrm>
              <a:off x="1600200" y="3218788"/>
              <a:ext cx="838200" cy="530347"/>
            </a:xfrm>
            <a:prstGeom prst="rect">
              <a:avLst/>
            </a:prstGeom>
            <a:solidFill>
              <a:srgbClr val="DA1F28">
                <a:tint val="50000"/>
              </a:srgbClr>
            </a:solidFill>
            <a:ln w="10000" cap="flat" cmpd="sng" algn="ctr">
              <a:solidFill>
                <a:srgbClr val="DA1F28"/>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rPr>
                <a:t>Gov’t Affairs</a:t>
              </a:r>
            </a:p>
          </p:txBody>
        </p:sp>
        <p:sp>
          <p:nvSpPr>
            <p:cNvPr id="82" name="TextBox 81">
              <a:extLst>
                <a:ext uri="{FF2B5EF4-FFF2-40B4-BE49-F238E27FC236}">
                  <a16:creationId xmlns:a16="http://schemas.microsoft.com/office/drawing/2014/main" id="{4A3EFC0B-950F-E149-BFB1-16E8CF0182CE}"/>
                </a:ext>
              </a:extLst>
            </p:cNvPr>
            <p:cNvSpPr txBox="1"/>
            <p:nvPr/>
          </p:nvSpPr>
          <p:spPr>
            <a:xfrm>
              <a:off x="6075285" y="2770897"/>
              <a:ext cx="609600" cy="324101"/>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IDEA</a:t>
              </a:r>
            </a:p>
          </p:txBody>
        </p:sp>
        <p:sp>
          <p:nvSpPr>
            <p:cNvPr id="83" name="TextBox 82">
              <a:extLst>
                <a:ext uri="{FF2B5EF4-FFF2-40B4-BE49-F238E27FC236}">
                  <a16:creationId xmlns:a16="http://schemas.microsoft.com/office/drawing/2014/main" id="{70AA20A5-3105-2B4B-9FA9-619E54BEA1EF}"/>
                </a:ext>
              </a:extLst>
            </p:cNvPr>
            <p:cNvSpPr txBox="1"/>
            <p:nvPr/>
          </p:nvSpPr>
          <p:spPr>
            <a:xfrm>
              <a:off x="5274815" y="5562546"/>
              <a:ext cx="1524000" cy="500883"/>
            </a:xfrm>
            <a:prstGeom prst="rect">
              <a:avLst/>
            </a:prstGeom>
            <a:solidFill>
              <a:srgbClr val="39639D">
                <a:tint val="50000"/>
              </a:srgbClr>
            </a:solidFill>
            <a:ln w="10000" cap="flat" cmpd="sng" algn="ctr">
              <a:solidFill>
                <a:srgbClr val="39639D"/>
              </a:solidFill>
              <a:prstDash val="solid"/>
            </a:ln>
            <a:effectLst>
              <a:outerShdw blurRad="38100" dist="30000" dir="5400000" rotWithShape="0">
                <a:srgbClr val="000000">
                  <a:alpha val="4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ADOPTED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Policy Statements</a:t>
              </a:r>
            </a:p>
          </p:txBody>
        </p:sp>
        <p:sp>
          <p:nvSpPr>
            <p:cNvPr id="84" name="5-Point Star 1">
              <a:extLst>
                <a:ext uri="{FF2B5EF4-FFF2-40B4-BE49-F238E27FC236}">
                  <a16:creationId xmlns:a16="http://schemas.microsoft.com/office/drawing/2014/main" id="{E63D32FA-1BF7-2144-8EE3-6418A3814797}"/>
                </a:ext>
              </a:extLst>
            </p:cNvPr>
            <p:cNvSpPr/>
            <p:nvPr/>
          </p:nvSpPr>
          <p:spPr>
            <a:xfrm>
              <a:off x="7308806" y="5122313"/>
              <a:ext cx="509270" cy="489942"/>
            </a:xfrm>
            <a:prstGeom prst="star5">
              <a:avLst/>
            </a:prstGeom>
            <a:solidFill>
              <a:srgbClr val="D713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33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4B5C01-4151-FF4B-9D6C-E5D938179ADF}"/>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44BEE4B6-1853-1942-AA62-82BB8515EB97}"/>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6</a:t>
            </a:fld>
            <a:endParaRPr lang="en-HK"/>
          </a:p>
        </p:txBody>
      </p:sp>
      <p:sp>
        <p:nvSpPr>
          <p:cNvPr id="4" name="Title 3">
            <a:extLst>
              <a:ext uri="{FF2B5EF4-FFF2-40B4-BE49-F238E27FC236}">
                <a16:creationId xmlns:a16="http://schemas.microsoft.com/office/drawing/2014/main" id="{2D89E2F1-4CDF-9842-8306-38B2F643B6D6}"/>
              </a:ext>
            </a:extLst>
          </p:cNvPr>
          <p:cNvSpPr>
            <a:spLocks noGrp="1"/>
          </p:cNvSpPr>
          <p:nvPr>
            <p:ph type="title"/>
          </p:nvPr>
        </p:nvSpPr>
        <p:spPr/>
        <p:txBody>
          <a:bodyPr/>
          <a:lstStyle/>
          <a:p>
            <a:pPr algn="ctr"/>
            <a:r>
              <a:rPr lang="en-US" dirty="0"/>
              <a:t>Current Policy Information</a:t>
            </a:r>
          </a:p>
        </p:txBody>
      </p:sp>
      <p:sp>
        <p:nvSpPr>
          <p:cNvPr id="5" name="Text Placeholder 4">
            <a:extLst>
              <a:ext uri="{FF2B5EF4-FFF2-40B4-BE49-F238E27FC236}">
                <a16:creationId xmlns:a16="http://schemas.microsoft.com/office/drawing/2014/main" id="{9199AD55-8847-5B46-A8B1-56B49F7CF282}"/>
              </a:ext>
            </a:extLst>
          </p:cNvPr>
          <p:cNvSpPr>
            <a:spLocks noGrp="1"/>
          </p:cNvSpPr>
          <p:nvPr>
            <p:ph type="body" idx="1"/>
          </p:nvPr>
        </p:nvSpPr>
        <p:spPr>
          <a:xfrm>
            <a:off x="444500" y="3185938"/>
            <a:ext cx="11303000" cy="2308324"/>
          </a:xfrm>
        </p:spPr>
        <p:txBody>
          <a:bodyPr/>
          <a:lstStyle/>
          <a:p>
            <a:r>
              <a:rPr lang="en-US" sz="2400" u="sng" dirty="0">
                <a:latin typeface="Calibri" panose="020F0502020204030204" pitchFamily="34" charset="0"/>
                <a:cs typeface="Calibri" panose="020F0502020204030204" pitchFamily="34" charset="0"/>
              </a:rPr>
              <a:t>Policy Manual</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Online searchable database:</a:t>
            </a:r>
          </a:p>
          <a:p>
            <a:pPr marL="971550" lvl="1" indent="-285750"/>
            <a:r>
              <a:rPr lang="en-US" dirty="0">
                <a:latin typeface="Calibri" panose="020F0502020204030204" pitchFamily="34" charset="0"/>
                <a:cs typeface="Calibri" panose="020F0502020204030204" pitchFamily="34" charset="0"/>
                <a:hlinkClick r:id="rId3"/>
              </a:rPr>
              <a:t>http://www.pharmacist.com/policy-manual</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Online PDF version:</a:t>
            </a:r>
          </a:p>
          <a:p>
            <a:pPr marL="971550" lvl="1" indent="-285750"/>
            <a:r>
              <a:rPr lang="en-US" u="sng" dirty="0">
                <a:latin typeface="Calibri" panose="020F0502020204030204" pitchFamily="34" charset="0"/>
                <a:cs typeface="Calibri" panose="020F0502020204030204" pitchFamily="34" charset="0"/>
                <a:hlinkClick r:id="rId4"/>
              </a:rPr>
              <a:t>https://www.pharmacist.com/DNNGlobalStorageRedirector.ashx?egsfid=tF6AFx5QGmk%3d</a:t>
            </a:r>
            <a:endParaRPr lang="en-US" u="sng"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962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BA3C91-7A04-7A48-8A40-CCFA53A1F5E4}"/>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784AC9A7-8CC8-2046-B2D6-2148D19192E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7</a:t>
            </a:fld>
            <a:endParaRPr lang="en-HK"/>
          </a:p>
        </p:txBody>
      </p:sp>
      <p:sp>
        <p:nvSpPr>
          <p:cNvPr id="4" name="Title 3">
            <a:extLst>
              <a:ext uri="{FF2B5EF4-FFF2-40B4-BE49-F238E27FC236}">
                <a16:creationId xmlns:a16="http://schemas.microsoft.com/office/drawing/2014/main" id="{088A3506-B278-B841-AC81-B647966AB42F}"/>
              </a:ext>
            </a:extLst>
          </p:cNvPr>
          <p:cNvSpPr>
            <a:spLocks noGrp="1"/>
          </p:cNvSpPr>
          <p:nvPr>
            <p:ph type="title"/>
          </p:nvPr>
        </p:nvSpPr>
        <p:spPr/>
        <p:txBody>
          <a:bodyPr>
            <a:normAutofit fontScale="90000"/>
          </a:bodyPr>
          <a:lstStyle/>
          <a:p>
            <a:pPr algn="ctr"/>
            <a:r>
              <a:rPr lang="en-US" dirty="0"/>
              <a:t>Policy Reference Committee Recommendations</a:t>
            </a:r>
          </a:p>
        </p:txBody>
      </p:sp>
      <p:sp>
        <p:nvSpPr>
          <p:cNvPr id="5" name="Text Placeholder 4">
            <a:extLst>
              <a:ext uri="{FF2B5EF4-FFF2-40B4-BE49-F238E27FC236}">
                <a16:creationId xmlns:a16="http://schemas.microsoft.com/office/drawing/2014/main" id="{577148CA-9359-DA43-89F5-E644EF16FFC1}"/>
              </a:ext>
            </a:extLst>
          </p:cNvPr>
          <p:cNvSpPr>
            <a:spLocks noGrp="1"/>
          </p:cNvSpPr>
          <p:nvPr>
            <p:ph type="body" idx="1"/>
          </p:nvPr>
        </p:nvSpPr>
        <p:spPr>
          <a:xfrm>
            <a:off x="444500" y="3185938"/>
            <a:ext cx="11303000" cy="3323987"/>
          </a:xfrm>
        </p:spPr>
        <p:txBody>
          <a:bodyPr/>
          <a:lstStyle/>
          <a:p>
            <a:pPr lvl="0"/>
            <a:r>
              <a:rPr lang="en-US" sz="2400" kern="1200" dirty="0"/>
              <a:t>Standard of Care Regulatory Model for State Pharmacy Practice Acts</a:t>
            </a:r>
          </a:p>
          <a:p>
            <a:pPr marL="800100" lvl="1" indent="-342900">
              <a:buFont typeface="Arial" panose="020B0604020202020204" pitchFamily="34" charset="0"/>
              <a:buChar char="•"/>
            </a:pPr>
            <a:r>
              <a:rPr lang="en-US" sz="2400" kern="1200" dirty="0"/>
              <a:t>4 statements – Adopt as Written</a:t>
            </a:r>
          </a:p>
          <a:p>
            <a:pPr lvl="0"/>
            <a:endParaRPr lang="en-HK" sz="2400" kern="1200" dirty="0"/>
          </a:p>
          <a:p>
            <a:pPr lvl="0"/>
            <a:r>
              <a:rPr lang="en-US" sz="2400" kern="1200" dirty="0"/>
              <a:t>Data Security in Pharmacy Practice</a:t>
            </a:r>
            <a:endParaRPr lang="en-US" sz="2400" i="1" kern="1200" dirty="0"/>
          </a:p>
          <a:p>
            <a:pPr marL="800100" lvl="1" indent="-342900">
              <a:buFont typeface="Arial" panose="020B0604020202020204" pitchFamily="34" charset="0"/>
              <a:buChar char="•"/>
            </a:pPr>
            <a:r>
              <a:rPr lang="en-US" sz="2400" kern="1200" dirty="0"/>
              <a:t>3 statements – Adopt as Written</a:t>
            </a:r>
          </a:p>
          <a:p>
            <a:pPr lvl="0"/>
            <a:endParaRPr lang="en-US" sz="2400" i="1" kern="1200" dirty="0"/>
          </a:p>
          <a:p>
            <a:pPr lvl="0"/>
            <a:r>
              <a:rPr lang="en-US" sz="2400" kern="1200" dirty="0"/>
              <a:t>Data Use and Access Rights in Pharmacy Practice</a:t>
            </a:r>
          </a:p>
          <a:p>
            <a:pPr marL="800100" lvl="1" indent="-342900">
              <a:buFont typeface="Arial" panose="020B0604020202020204" pitchFamily="34" charset="0"/>
              <a:buChar char="•"/>
            </a:pPr>
            <a:r>
              <a:rPr lang="en-US" sz="2400" kern="1200" dirty="0"/>
              <a:t>2 statements – Adopt as Written</a:t>
            </a:r>
          </a:p>
          <a:p>
            <a:pPr marL="800100" lvl="1" indent="-342900">
              <a:buFont typeface="Arial" panose="020B0604020202020204" pitchFamily="34" charset="0"/>
              <a:buChar char="•"/>
            </a:pPr>
            <a:r>
              <a:rPr lang="en-US" sz="2400" kern="1200" dirty="0"/>
              <a:t>2 statements – Adopt as Amended</a:t>
            </a:r>
            <a:endParaRPr lang="en-HK" sz="2400" kern="1200" dirty="0"/>
          </a:p>
        </p:txBody>
      </p:sp>
    </p:spTree>
    <p:extLst>
      <p:ext uri="{BB962C8B-B14F-4D97-AF65-F5344CB8AC3E}">
        <p14:creationId xmlns:p14="http://schemas.microsoft.com/office/powerpoint/2010/main" val="115632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a:xfrm>
            <a:off x="381000" y="2743200"/>
            <a:ext cx="10363200" cy="2492990"/>
          </a:xfrm>
        </p:spPr>
        <p:txBody>
          <a:bodyPr/>
          <a:lstStyle/>
          <a:p>
            <a:pPr lvl="0"/>
            <a:r>
              <a:rPr lang="en-US" sz="5400" kern="1200" dirty="0"/>
              <a:t>Standard of Care Regulatory Model for State Pharmacy Practice Acts</a:t>
            </a:r>
          </a:p>
        </p:txBody>
      </p:sp>
    </p:spTree>
    <p:extLst>
      <p:ext uri="{BB962C8B-B14F-4D97-AF65-F5344CB8AC3E}">
        <p14:creationId xmlns:p14="http://schemas.microsoft.com/office/powerpoint/2010/main" val="31896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9</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normAutofit fontScale="90000"/>
          </a:bodyPr>
          <a:lstStyle/>
          <a:p>
            <a:pPr algn="ctr"/>
            <a:r>
              <a:rPr lang="en-US" sz="4800" kern="1200" dirty="0"/>
              <a:t>Standard of Care Regulatory Model for State Pharmacy Practice Acts</a:t>
            </a:r>
            <a:br>
              <a:rPr lang="en-US" sz="4800" kern="1200" dirty="0"/>
            </a:br>
            <a:r>
              <a:rPr lang="en-US" sz="2700" kern="1200" dirty="0"/>
              <a:t>(4 statements)</a:t>
            </a:r>
            <a:endParaRPr lang="en-US" sz="27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699028"/>
            <a:ext cx="11518231" cy="332398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Policy Reference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the following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dirty="0">
              <a:effectLst/>
              <a:ea typeface="Times New Roman" panose="02020603050405020304" pitchFamily="18" charset="0"/>
            </a:endParaRPr>
          </a:p>
          <a:p>
            <a:pPr marL="0" marR="0">
              <a:spcBef>
                <a:spcPts val="0"/>
              </a:spcBef>
              <a:spcAft>
                <a:spcPts val="0"/>
              </a:spcAft>
            </a:pPr>
            <a:r>
              <a:rPr lang="en-US" sz="2400" b="1" i="1" spc="-15"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ea typeface="Times New Roman" panose="02020603050405020304" pitchFamily="18" charset="0"/>
                <a:cs typeface="Arial" panose="020B0604020202020204" pitchFamily="34" charset="0"/>
              </a:rPr>
              <a:t>APhA requests that state boards of pharmacy and legislative bodies regulate pharmacy practice using a standard of care regulatory model similar to other health professions’ regulatory models, thereby allowing pharmacists to practice at the level consistent with their individual education, training, experience, and practice setting.</a:t>
            </a:r>
            <a:endParaRPr lang="en-US" sz="2400" dirty="0">
              <a:effectLst/>
              <a:ea typeface="Times New Roman" panose="02020603050405020304" pitchFamily="18" charset="0"/>
            </a:endParaRPr>
          </a:p>
          <a:p>
            <a:endParaRPr lang="en-US" sz="2400" dirty="0"/>
          </a:p>
        </p:txBody>
      </p:sp>
    </p:spTree>
    <p:extLst>
      <p:ext uri="{BB962C8B-B14F-4D97-AF65-F5344CB8AC3E}">
        <p14:creationId xmlns:p14="http://schemas.microsoft.com/office/powerpoint/2010/main" val="22039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5CCA9B96F78B84A919C59E804B83EB3" ma:contentTypeVersion="10" ma:contentTypeDescription="Create a new document." ma:contentTypeScope="" ma:versionID="6994af7d5791b100569906c746e00108">
  <xsd:schema xmlns:xsd="http://www.w3.org/2001/XMLSchema" xmlns:xs="http://www.w3.org/2001/XMLSchema" xmlns:p="http://schemas.microsoft.com/office/2006/metadata/properties" xmlns:ns2="f692ef95-0c45-40ae-bb3c-dd3a9bc4d555" xmlns:ns3="2cbf3ae2-f521-4044-8375-4f1baaa0431b" targetNamespace="http://schemas.microsoft.com/office/2006/metadata/properties" ma:root="true" ma:fieldsID="a6bf61f8a1da978c7877b74839d3c7e2" ns2:_="" ns3:_="">
    <xsd:import namespace="f692ef95-0c45-40ae-bb3c-dd3a9bc4d555"/>
    <xsd:import namespace="2cbf3ae2-f521-4044-8375-4f1baaa043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92ef95-0c45-40ae-bb3c-dd3a9bc4d5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bf3ae2-f521-4044-8375-4f1baaa0431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235B7-AE34-490B-9284-1F1A3AA96CAF}">
  <ds:schemaRefs>
    <ds:schemaRef ds:uri="http://schemas.microsoft.com/sharepoint/events"/>
  </ds:schemaRefs>
</ds:datastoreItem>
</file>

<file path=customXml/itemProps2.xml><?xml version="1.0" encoding="utf-8"?>
<ds:datastoreItem xmlns:ds="http://schemas.openxmlformats.org/officeDocument/2006/customXml" ds:itemID="{8EB716F5-E8FA-4389-814D-7591AD0A4E9B}">
  <ds:schemaRefs>
    <ds:schemaRef ds:uri="http://schemas.microsoft.com/sharepoint/v3/contenttype/forms"/>
  </ds:schemaRefs>
</ds:datastoreItem>
</file>

<file path=customXml/itemProps3.xml><?xml version="1.0" encoding="utf-8"?>
<ds:datastoreItem xmlns:ds="http://schemas.openxmlformats.org/officeDocument/2006/customXml" ds:itemID="{FAC08322-6EB7-4AF6-8B61-906B952F440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cbf3ae2-f521-4044-8375-4f1baaa0431b"/>
    <ds:schemaRef ds:uri="http://purl.org/dc/elements/1.1/"/>
    <ds:schemaRef ds:uri="http://schemas.microsoft.com/office/2006/metadata/properties"/>
    <ds:schemaRef ds:uri="f692ef95-0c45-40ae-bb3c-dd3a9bc4d555"/>
    <ds:schemaRef ds:uri="http://www.w3.org/XML/1998/namespace"/>
  </ds:schemaRefs>
</ds:datastoreItem>
</file>

<file path=customXml/itemProps4.xml><?xml version="1.0" encoding="utf-8"?>
<ds:datastoreItem xmlns:ds="http://schemas.openxmlformats.org/officeDocument/2006/customXml" ds:itemID="{CA5412E7-AD1D-4FEF-AD5B-9923D523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92ef95-0c45-40ae-bb3c-dd3a9bc4d555"/>
    <ds:schemaRef ds:uri="2cbf3ae2-f521-4044-8375-4f1baaa04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7033</TotalTime>
  <Words>6842</Words>
  <Application>Microsoft Office PowerPoint</Application>
  <PresentationFormat>Widescreen</PresentationFormat>
  <Paragraphs>598</Paragraphs>
  <Slides>44</Slides>
  <Notes>44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Arial</vt:lpstr>
      <vt:lpstr>Calibri</vt:lpstr>
      <vt:lpstr>Calibri Light</vt:lpstr>
      <vt:lpstr>Courier New</vt:lpstr>
      <vt:lpstr>Palatino Linotype</vt:lpstr>
      <vt:lpstr>Poppins Light</vt:lpstr>
      <vt:lpstr>Roboto</vt:lpstr>
      <vt:lpstr>Symbol</vt:lpstr>
      <vt:lpstr>Times</vt:lpstr>
      <vt:lpstr>Times New Roman</vt:lpstr>
      <vt:lpstr>Wingdings</vt:lpstr>
      <vt:lpstr>Office Theme</vt:lpstr>
      <vt:lpstr>Custom Design</vt:lpstr>
      <vt:lpstr>2_Office Theme</vt:lpstr>
      <vt:lpstr>PowerPoint Presentation</vt:lpstr>
      <vt:lpstr>Webinar Information</vt:lpstr>
      <vt:lpstr>Webinar Information</vt:lpstr>
      <vt:lpstr>Policy Reference Committee</vt:lpstr>
      <vt:lpstr>Policy Process Roadmap Transforming Ideas into Action</vt:lpstr>
      <vt:lpstr>Current Policy Information</vt:lpstr>
      <vt:lpstr>Policy Reference Committee Recommendations</vt:lpstr>
      <vt:lpstr>Standard of Care Regulatory Model for State Pharmacy Practice Acts</vt:lpstr>
      <vt:lpstr>Standard of Care Regulatory Model for State Pharmacy Practice Acts (4 statements)</vt:lpstr>
      <vt:lpstr>Standard of Care Regulatory Model for State Pharmacy Practice Acts (4 statements)</vt:lpstr>
      <vt:lpstr>Standard of Care Regulatory Model for State Pharmacy Practice Acts (4 statements)</vt:lpstr>
      <vt:lpstr>Standard of Care Regulatory Model for State Pharmacy Practice Acts (4 statements)</vt:lpstr>
      <vt:lpstr>Standard of Care Regulatory Model for State Pharmacy Practice Acts</vt:lpstr>
      <vt:lpstr>Standard of Care Regulatory Model for State Pharmacy Practice Acts</vt:lpstr>
      <vt:lpstr>Data Security in Pharmacy Practice  </vt:lpstr>
      <vt:lpstr>Data Security in Pharmacy Practice (3 statements)</vt:lpstr>
      <vt:lpstr>Data Security in Pharmacy Practice (3 statements)</vt:lpstr>
      <vt:lpstr>Data Security in Pharmacy Practice (3 statements)</vt:lpstr>
      <vt:lpstr>Data Security in Pharmacy Practice</vt:lpstr>
      <vt:lpstr>Data Security in Pharmacy Practice</vt:lpstr>
      <vt:lpstr>Data Use and Access Rights in Pharmacy Practice  </vt:lpstr>
      <vt:lpstr>Data Use and Access Rights in  Pharmacy Practice (4 statements)</vt:lpstr>
      <vt:lpstr>Data Use and Access Rights in  Pharmacy Practice (4 statements)</vt:lpstr>
      <vt:lpstr>Data Use and Access Rights in  Pharmacy Practice (4 statements)</vt:lpstr>
      <vt:lpstr>Data Use and Access Rights in  Pharmacy Practice (4 statements)</vt:lpstr>
      <vt:lpstr>Data Use and Access Rights in Pharmacy Practice </vt:lpstr>
      <vt:lpstr>Data Use and Access Rights in Pharmacy Practice</vt:lpstr>
      <vt:lpstr>General Discussion</vt:lpstr>
      <vt:lpstr>Use of an Electronic Poll</vt:lpstr>
      <vt:lpstr>Use of an Electronic Poll</vt:lpstr>
      <vt:lpstr>House Rules Review Committee</vt:lpstr>
      <vt:lpstr>House Rules Review Committee Recommendations</vt:lpstr>
      <vt:lpstr>House Rules Review Committee Report</vt:lpstr>
      <vt:lpstr>House Rules Review Committee Report</vt:lpstr>
      <vt:lpstr>House Rules Review Committee Report</vt:lpstr>
      <vt:lpstr>House Rules Review Committee Report</vt:lpstr>
      <vt:lpstr>House Rules Review  Committee Report </vt:lpstr>
      <vt:lpstr>House Rules Review Committee Recommendations</vt:lpstr>
      <vt:lpstr>Housekeeping </vt:lpstr>
      <vt:lpstr>2022 House of Delegates </vt:lpstr>
      <vt:lpstr>Who will be the next Speaker-elect?</vt:lpstr>
      <vt:lpstr>Ideas for Future Policy Topics </vt:lpstr>
      <vt:lpstr>Calling all Volunteers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Powell</dc:creator>
  <cp:lastModifiedBy>Wall, Brian</cp:lastModifiedBy>
  <cp:revision>59</cp:revision>
  <cp:lastPrinted>2021-09-29T21:01:15Z</cp:lastPrinted>
  <dcterms:created xsi:type="dcterms:W3CDTF">2020-05-27T18:03:02Z</dcterms:created>
  <dcterms:modified xsi:type="dcterms:W3CDTF">2022-02-10T02:29:37Z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Adobe InDesign 15.0 (Macintosh)</vt:lpwstr>
  </property>
  <property fmtid="{D5CDD505-2E9C-101B-9397-08002B2CF9AE}" pid="4" name="LastSaved">
    <vt:filetime>2020-05-27T00:00:00Z</vt:filetime>
  </property>
  <property fmtid="{D5CDD505-2E9C-101B-9397-08002B2CF9AE}" pid="5" name="ContentTypeId">
    <vt:lpwstr>0x01010055CCA9B96F78B84A919C59E804B83EB3</vt:lpwstr>
  </property>
</Properties>
</file>