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sldIdLst>
    <p:sldId id="256" r:id="rId6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61216-B0A1-AD4C-9DF1-F41EBA7EA351}" v="17" dt="2023-09-09T00:19:15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6"/>
    <p:restoredTop sz="96197"/>
  </p:normalViewPr>
  <p:slideViewPr>
    <p:cSldViewPr snapToGrid="0">
      <p:cViewPr varScale="1">
        <p:scale>
          <a:sx n="25" d="100"/>
          <a:sy n="25" d="100"/>
        </p:scale>
        <p:origin x="28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man, Elise" userId="80bd1241-b782-407c-9151-4b8b71716367" providerId="ADAL" clId="{B8A61216-B0A1-AD4C-9DF1-F41EBA7EA351}"/>
    <pc:docChg chg="undo redo custSel modSld modMainMaster">
      <pc:chgData name="Damman, Elise" userId="80bd1241-b782-407c-9151-4b8b71716367" providerId="ADAL" clId="{B8A61216-B0A1-AD4C-9DF1-F41EBA7EA351}" dt="2023-09-10T17:43:19.858" v="99" actId="14100"/>
      <pc:docMkLst>
        <pc:docMk/>
      </pc:docMkLst>
      <pc:sldChg chg="addSp delSp modSp mod">
        <pc:chgData name="Damman, Elise" userId="80bd1241-b782-407c-9151-4b8b71716367" providerId="ADAL" clId="{B8A61216-B0A1-AD4C-9DF1-F41EBA7EA351}" dt="2023-09-09T00:19:27.027" v="89" actId="478"/>
        <pc:sldMkLst>
          <pc:docMk/>
          <pc:sldMk cId="1400796563" sldId="256"/>
        </pc:sldMkLst>
        <pc:spChg chg="del mod topLvl">
          <ac:chgData name="Damman, Elise" userId="80bd1241-b782-407c-9151-4b8b71716367" providerId="ADAL" clId="{B8A61216-B0A1-AD4C-9DF1-F41EBA7EA351}" dt="2023-09-09T00:19:27.027" v="89" actId="478"/>
          <ac:spMkLst>
            <pc:docMk/>
            <pc:sldMk cId="1400796563" sldId="256"/>
            <ac:spMk id="3" creationId="{F9B8ABAB-02E0-FC37-CC01-49402D1F33C1}"/>
          </ac:spMkLst>
        </pc:spChg>
        <pc:grpChg chg="add del mod">
          <ac:chgData name="Damman, Elise" userId="80bd1241-b782-407c-9151-4b8b71716367" providerId="ADAL" clId="{B8A61216-B0A1-AD4C-9DF1-F41EBA7EA351}" dt="2023-09-09T00:19:27.027" v="89" actId="478"/>
          <ac:grpSpMkLst>
            <pc:docMk/>
            <pc:sldMk cId="1400796563" sldId="256"/>
            <ac:grpSpMk id="2" creationId="{7CDEA49A-32A6-8F3D-5B8A-C2AC8C5407B0}"/>
          </ac:grpSpMkLst>
        </pc:grpChg>
      </pc:sldChg>
      <pc:sldMasterChg chg="addSp delSp modSp mod setBg modSldLayout">
        <pc:chgData name="Damman, Elise" userId="80bd1241-b782-407c-9151-4b8b71716367" providerId="ADAL" clId="{B8A61216-B0A1-AD4C-9DF1-F41EBA7EA351}" dt="2023-09-10T17:43:19.858" v="99" actId="14100"/>
        <pc:sldMasterMkLst>
          <pc:docMk/>
          <pc:sldMasterMk cId="1692978526" sldId="2147483672"/>
        </pc:sldMasterMkLst>
        <pc:spChg chg="add mod">
          <ac:chgData name="Damman, Elise" userId="80bd1241-b782-407c-9151-4b8b71716367" providerId="ADAL" clId="{B8A61216-B0A1-AD4C-9DF1-F41EBA7EA351}" dt="2023-09-10T17:41:31.178" v="95" actId="1076"/>
          <ac:spMkLst>
            <pc:docMk/>
            <pc:sldMasterMk cId="1692978526" sldId="2147483672"/>
            <ac:spMk id="4" creationId="{28C890A1-DCA5-0FC3-BB53-E54EDFB088FE}"/>
          </ac:spMkLst>
        </pc:spChg>
        <pc:spChg chg="add mod">
          <ac:chgData name="Damman, Elise" userId="80bd1241-b782-407c-9151-4b8b71716367" providerId="ADAL" clId="{B8A61216-B0A1-AD4C-9DF1-F41EBA7EA351}" dt="2023-09-10T17:43:19.858" v="99" actId="14100"/>
          <ac:spMkLst>
            <pc:docMk/>
            <pc:sldMasterMk cId="1692978526" sldId="2147483672"/>
            <ac:spMk id="6" creationId="{75B370D9-6C58-D1CD-ADB6-844DC45AEE90}"/>
          </ac:spMkLst>
        </pc:spChg>
        <pc:spChg chg="add mod">
          <ac:chgData name="Damman, Elise" userId="80bd1241-b782-407c-9151-4b8b71716367" providerId="ADAL" clId="{B8A61216-B0A1-AD4C-9DF1-F41EBA7EA351}" dt="2023-09-09T00:17:26.798" v="80" actId="14100"/>
          <ac:spMkLst>
            <pc:docMk/>
            <pc:sldMasterMk cId="1692978526" sldId="2147483672"/>
            <ac:spMk id="7" creationId="{6F443961-F948-E0D7-DC32-DDE7282A2BEB}"/>
          </ac:spMkLst>
        </pc:spChg>
        <pc:spChg chg="mod">
          <ac:chgData name="Damman, Elise" userId="80bd1241-b782-407c-9151-4b8b71716367" providerId="ADAL" clId="{B8A61216-B0A1-AD4C-9DF1-F41EBA7EA351}" dt="2023-09-09T00:11:48.926" v="29"/>
          <ac:spMkLst>
            <pc:docMk/>
            <pc:sldMasterMk cId="1692978526" sldId="2147483672"/>
            <ac:spMk id="9" creationId="{164DEF41-2E3C-757B-72B3-CBFD3310564F}"/>
          </ac:spMkLst>
        </pc:spChg>
        <pc:spChg chg="mod">
          <ac:chgData name="Damman, Elise" userId="80bd1241-b782-407c-9151-4b8b71716367" providerId="ADAL" clId="{B8A61216-B0A1-AD4C-9DF1-F41EBA7EA351}" dt="2023-09-09T00:14:21.615" v="49"/>
          <ac:spMkLst>
            <pc:docMk/>
            <pc:sldMasterMk cId="1692978526" sldId="2147483672"/>
            <ac:spMk id="11" creationId="{18262716-8F73-CE01-5AAC-415400535057}"/>
          </ac:spMkLst>
        </pc:spChg>
        <pc:spChg chg="mod">
          <ac:chgData name="Damman, Elise" userId="80bd1241-b782-407c-9151-4b8b71716367" providerId="ADAL" clId="{B8A61216-B0A1-AD4C-9DF1-F41EBA7EA351}" dt="2023-09-09T00:13:40.790" v="46" actId="403"/>
          <ac:spMkLst>
            <pc:docMk/>
            <pc:sldMasterMk cId="1692978526" sldId="2147483672"/>
            <ac:spMk id="18" creationId="{6B588A3F-FAB1-0D9C-DE83-7AB80CEF9E9A}"/>
          </ac:spMkLst>
        </pc:spChg>
        <pc:grpChg chg="add mod">
          <ac:chgData name="Damman, Elise" userId="80bd1241-b782-407c-9151-4b8b71716367" providerId="ADAL" clId="{B8A61216-B0A1-AD4C-9DF1-F41EBA7EA351}" dt="2023-09-09T00:13:13.928" v="43" actId="1076"/>
          <ac:grpSpMkLst>
            <pc:docMk/>
            <pc:sldMasterMk cId="1692978526" sldId="2147483672"/>
            <ac:grpSpMk id="8" creationId="{1223021D-CBE6-E838-444D-29B4134B4661}"/>
          </ac:grpSpMkLst>
        </pc:grpChg>
        <pc:grpChg chg="add del mod">
          <ac:chgData name="Damman, Elise" userId="80bd1241-b782-407c-9151-4b8b71716367" providerId="ADAL" clId="{B8A61216-B0A1-AD4C-9DF1-F41EBA7EA351}" dt="2023-09-09T00:15:46.512" v="70" actId="478"/>
          <ac:grpSpMkLst>
            <pc:docMk/>
            <pc:sldMasterMk cId="1692978526" sldId="2147483672"/>
            <ac:grpSpMk id="10" creationId="{91524E19-822D-B7B7-C226-085473107044}"/>
          </ac:grpSpMkLst>
        </pc:grpChg>
        <pc:picChg chg="del">
          <ac:chgData name="Damman, Elise" userId="80bd1241-b782-407c-9151-4b8b71716367" providerId="ADAL" clId="{B8A61216-B0A1-AD4C-9DF1-F41EBA7EA351}" dt="2023-09-09T00:08:08.653" v="3" actId="478"/>
          <ac:picMkLst>
            <pc:docMk/>
            <pc:sldMasterMk cId="1692978526" sldId="2147483672"/>
            <ac:picMk id="14" creationId="{5468B67F-F15B-4816-4C5C-88109A68A8E7}"/>
          </ac:picMkLst>
        </pc:picChg>
        <pc:picChg chg="del">
          <ac:chgData name="Damman, Elise" userId="80bd1241-b782-407c-9151-4b8b71716367" providerId="ADAL" clId="{B8A61216-B0A1-AD4C-9DF1-F41EBA7EA351}" dt="2023-09-09T00:08:11.002" v="4" actId="478"/>
          <ac:picMkLst>
            <pc:docMk/>
            <pc:sldMasterMk cId="1692978526" sldId="2147483672"/>
            <ac:picMk id="15" creationId="{488F6766-5541-0477-1344-B5B95E0FBA78}"/>
          </ac:picMkLst>
        </pc:picChg>
        <pc:picChg chg="del mod">
          <ac:chgData name="Damman, Elise" userId="80bd1241-b782-407c-9151-4b8b71716367" providerId="ADAL" clId="{B8A61216-B0A1-AD4C-9DF1-F41EBA7EA351}" dt="2023-09-09T00:08:06.412" v="2" actId="478"/>
          <ac:picMkLst>
            <pc:docMk/>
            <pc:sldMasterMk cId="1692978526" sldId="2147483672"/>
            <ac:picMk id="16" creationId="{42A02F2F-F94E-3C1A-030D-DB1DE4F9D2EC}"/>
          </ac:picMkLst>
        </pc:picChg>
        <pc:picChg chg="del">
          <ac:chgData name="Damman, Elise" userId="80bd1241-b782-407c-9151-4b8b71716367" providerId="ADAL" clId="{B8A61216-B0A1-AD4C-9DF1-F41EBA7EA351}" dt="2023-09-09T00:08:04.765" v="0" actId="478"/>
          <ac:picMkLst>
            <pc:docMk/>
            <pc:sldMasterMk cId="1692978526" sldId="2147483672"/>
            <ac:picMk id="17" creationId="{97E0DC77-2839-246E-27B3-FDB6360CCD3F}"/>
          </ac:picMkLst>
        </pc:picChg>
        <pc:sldLayoutChg chg="addSp delSp modSp mod">
          <pc:chgData name="Damman, Elise" userId="80bd1241-b782-407c-9151-4b8b71716367" providerId="ADAL" clId="{B8A61216-B0A1-AD4C-9DF1-F41EBA7EA351}" dt="2023-09-09T00:10:21.934" v="18"/>
          <pc:sldLayoutMkLst>
            <pc:docMk/>
            <pc:sldMasterMk cId="1692978526" sldId="2147483672"/>
            <pc:sldLayoutMk cId="2665568201" sldId="2147483673"/>
          </pc:sldLayoutMkLst>
          <pc:spChg chg="add del mod">
            <ac:chgData name="Damman, Elise" userId="80bd1241-b782-407c-9151-4b8b71716367" providerId="ADAL" clId="{B8A61216-B0A1-AD4C-9DF1-F41EBA7EA351}" dt="2023-09-09T00:10:21.934" v="18"/>
            <ac:spMkLst>
              <pc:docMk/>
              <pc:sldMasterMk cId="1692978526" sldId="2147483672"/>
              <pc:sldLayoutMk cId="2665568201" sldId="2147483673"/>
              <ac:spMk id="4" creationId="{30AA3233-11C3-4B89-F6AA-8ADFE140A423}"/>
            </ac:spMkLst>
          </pc:spChg>
        </pc:sldLayoutChg>
      </pc:sldMasterChg>
    </pc:docChg>
  </pc:docChgLst>
  <pc:docChgLst>
    <pc:chgData name="Damman, Elise" userId="80bd1241-b782-407c-9151-4b8b71716367" providerId="ADAL" clId="{6CF56DA8-5AC0-754D-A83E-5471C872DD8D}"/>
    <pc:docChg chg="custSel modSld">
      <pc:chgData name="Damman, Elise" userId="80bd1241-b782-407c-9151-4b8b71716367" providerId="ADAL" clId="{6CF56DA8-5AC0-754D-A83E-5471C872DD8D}" dt="2022-09-28T04:11:18.066" v="395" actId="20577"/>
      <pc:docMkLst>
        <pc:docMk/>
      </pc:docMkLst>
      <pc:sldChg chg="modSp mod">
        <pc:chgData name="Damman, Elise" userId="80bd1241-b782-407c-9151-4b8b71716367" providerId="ADAL" clId="{6CF56DA8-5AC0-754D-A83E-5471C872DD8D}" dt="2022-09-28T04:11:18.066" v="395" actId="20577"/>
        <pc:sldMkLst>
          <pc:docMk/>
          <pc:sldMk cId="1400796563" sldId="256"/>
        </pc:sldMkLst>
        <pc:spChg chg="mod">
          <ac:chgData name="Damman, Elise" userId="80bd1241-b782-407c-9151-4b8b71716367" providerId="ADAL" clId="{6CF56DA8-5AC0-754D-A83E-5471C872DD8D}" dt="2022-09-28T04:08:00.801" v="385" actId="20577"/>
          <ac:spMkLst>
            <pc:docMk/>
            <pc:sldMk cId="1400796563" sldId="256"/>
            <ac:spMk id="4" creationId="{1A3F04C4-07D1-C48F-AE31-4D60BC39A198}"/>
          </ac:spMkLst>
        </pc:spChg>
        <pc:spChg chg="mod">
          <ac:chgData name="Damman, Elise" userId="80bd1241-b782-407c-9151-4b8b71716367" providerId="ADAL" clId="{6CF56DA8-5AC0-754D-A83E-5471C872DD8D}" dt="2022-09-28T04:11:18.066" v="395" actId="20577"/>
          <ac:spMkLst>
            <pc:docMk/>
            <pc:sldMk cId="1400796563" sldId="256"/>
            <ac:spMk id="5" creationId="{6F8F9269-8F7B-96E5-6D61-F99AC3CFFF21}"/>
          </ac:spMkLst>
        </pc:spChg>
        <pc:spChg chg="mod">
          <ac:chgData name="Damman, Elise" userId="80bd1241-b782-407c-9151-4b8b71716367" providerId="ADAL" clId="{6CF56DA8-5AC0-754D-A83E-5471C872DD8D}" dt="2022-09-28T03:57:14.299" v="60" actId="139"/>
          <ac:spMkLst>
            <pc:docMk/>
            <pc:sldMk cId="1400796563" sldId="256"/>
            <ac:spMk id="6" creationId="{CBBFA9D0-50CA-BB5F-862B-4A77437F8C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6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3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30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9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88CB5BC-ECA3-2B4B-B15B-0BAFE5EFA85F}" type="datetimeFigureOut">
              <a:rPr lang="en-US" smtClean="0"/>
              <a:t>9/7/23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DF5412E-0149-EB4A-86DF-59367DD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5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1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7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88CB5BC-ECA3-2B4B-B15B-0BAFE5EFA85F}" type="datetimeFigureOut">
              <a:rPr lang="en-US" smtClean="0"/>
              <a:t>9/7/23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DF5412E-0149-EB4A-86DF-59367DD1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58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75B370D9-6C58-D1CD-ADB6-844DC45AEE90}"/>
              </a:ext>
            </a:extLst>
          </p:cNvPr>
          <p:cNvSpPr/>
          <p:nvPr userDrawn="1"/>
        </p:nvSpPr>
        <p:spPr>
          <a:xfrm rot="3771511">
            <a:off x="-18065610" y="14198785"/>
            <a:ext cx="39641939" cy="14127910"/>
          </a:xfrm>
          <a:prstGeom prst="rect">
            <a:avLst/>
          </a:prstGeom>
          <a:solidFill>
            <a:srgbClr val="41C1BA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8C890A1-DCA5-0FC3-BB53-E54EDFB088FE}"/>
              </a:ext>
            </a:extLst>
          </p:cNvPr>
          <p:cNvSpPr/>
          <p:nvPr userDrawn="1"/>
        </p:nvSpPr>
        <p:spPr>
          <a:xfrm rot="3771511">
            <a:off x="-9567837" y="14010362"/>
            <a:ext cx="39744149" cy="5634883"/>
          </a:xfrm>
          <a:prstGeom prst="rect">
            <a:avLst/>
          </a:prstGeom>
          <a:solidFill>
            <a:srgbClr val="289DD2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Freeform 20">
            <a:extLst>
              <a:ext uri="{FF2B5EF4-FFF2-40B4-BE49-F238E27FC236}">
                <a16:creationId xmlns:a16="http://schemas.microsoft.com/office/drawing/2014/main" id="{6F443961-F948-E0D7-DC32-DDE7282A2BEB}"/>
              </a:ext>
            </a:extLst>
          </p:cNvPr>
          <p:cNvSpPr/>
          <p:nvPr userDrawn="1"/>
        </p:nvSpPr>
        <p:spPr>
          <a:xfrm>
            <a:off x="16611600" y="-312755"/>
            <a:ext cx="5334000" cy="1648692"/>
          </a:xfrm>
          <a:custGeom>
            <a:avLst/>
            <a:gdLst/>
            <a:ahLst/>
            <a:cxnLst/>
            <a:rect l="l" t="t" r="r" b="b"/>
            <a:pathLst>
              <a:path w="2129133" h="658096">
                <a:moveTo>
                  <a:pt x="0" y="0"/>
                </a:moveTo>
                <a:lnTo>
                  <a:pt x="2129133" y="0"/>
                </a:lnTo>
                <a:lnTo>
                  <a:pt x="2129133" y="658096"/>
                </a:lnTo>
                <a:lnTo>
                  <a:pt x="0" y="658096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8" name="Group 18">
            <a:extLst>
              <a:ext uri="{FF2B5EF4-FFF2-40B4-BE49-F238E27FC236}">
                <a16:creationId xmlns:a16="http://schemas.microsoft.com/office/drawing/2014/main" id="{1223021D-CBE6-E838-444D-29B4134B466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3207306" y="25750028"/>
            <a:ext cx="11742803" cy="11742803"/>
            <a:chOff x="0" y="0"/>
            <a:chExt cx="2787650" cy="2787650"/>
          </a:xfrm>
        </p:grpSpPr>
        <p:sp>
          <p:nvSpPr>
            <p:cNvPr id="9" name="Freeform 19">
              <a:extLst>
                <a:ext uri="{FF2B5EF4-FFF2-40B4-BE49-F238E27FC236}">
                  <a16:creationId xmlns:a16="http://schemas.microsoft.com/office/drawing/2014/main" id="{164DEF41-2E3C-757B-72B3-CBFD3310564F}"/>
                </a:ext>
              </a:extLst>
            </p:cNvPr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CCDEA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8760" y="30510487"/>
            <a:ext cx="1172597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3268977"/>
            <a:ext cx="18928080" cy="48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4FD5A94-009E-8663-29E2-6E1516A20633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4057745" y="30644471"/>
            <a:ext cx="6379095" cy="148463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B588A3F-FAB1-0D9C-DE83-7AB80CEF9E9A}"/>
              </a:ext>
            </a:extLst>
          </p:cNvPr>
          <p:cNvSpPr txBox="1"/>
          <p:nvPr userDrawn="1"/>
        </p:nvSpPr>
        <p:spPr>
          <a:xfrm>
            <a:off x="3333305" y="682293"/>
            <a:ext cx="1527899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APhA</a:t>
            </a:r>
            <a:r>
              <a:rPr lang="en-US" sz="6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-ASP</a:t>
            </a:r>
          </a:p>
          <a:p>
            <a:pPr algn="ctr"/>
            <a:r>
              <a:rPr lang="en-US" sz="6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PROGRAMMING AWARD</a:t>
            </a:r>
          </a:p>
        </p:txBody>
      </p:sp>
    </p:spTree>
    <p:extLst>
      <p:ext uri="{BB962C8B-B14F-4D97-AF65-F5344CB8AC3E}">
        <p14:creationId xmlns:p14="http://schemas.microsoft.com/office/powerpoint/2010/main" val="169297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69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F04C4-07D1-C48F-AE31-4D60BC39A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&lt;Innovative Topic Title&gt;</a:t>
            </a:r>
            <a:br>
              <a:rPr lang="en-US" dirty="0"/>
            </a:br>
            <a:br>
              <a:rPr lang="en-US" sz="2000" dirty="0"/>
            </a:br>
            <a:r>
              <a:rPr lang="en-US" sz="8000" dirty="0"/>
              <a:t>&lt;Insert University Name&gt;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8F9269-8F7B-96E5-6D61-F99AC3CFF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1281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Directions:</a:t>
            </a:r>
          </a:p>
          <a:p>
            <a:pPr marL="1405890" indent="-857250"/>
            <a:r>
              <a:rPr lang="en-US" sz="4800" dirty="0"/>
              <a:t>Utilize the color palate provided in this template (colors available in theme colors)</a:t>
            </a:r>
          </a:p>
          <a:p>
            <a:pPr marL="1405890" indent="-857250"/>
            <a:r>
              <a:rPr lang="en-US" sz="4800" dirty="0">
                <a:sym typeface="Wingdings" panose="05000000000000000000" pitchFamily="2" charset="2"/>
              </a:rPr>
              <a:t>Arial font</a:t>
            </a:r>
          </a:p>
          <a:p>
            <a:pPr marL="1405890" indent="-857250"/>
            <a:r>
              <a:rPr lang="en-US" sz="4800" dirty="0">
                <a:sym typeface="Wingdings" panose="05000000000000000000" pitchFamily="2" charset="2"/>
              </a:rPr>
              <a:t>Insert your university name without the school/college at the top. For example: Temple University School of Pharmacy would just be written as “Temple University”</a:t>
            </a:r>
          </a:p>
          <a:p>
            <a:pPr marL="1405890" indent="-857250"/>
            <a:r>
              <a:rPr lang="en-US" sz="4800" dirty="0">
                <a:sym typeface="Wingdings" panose="05000000000000000000" pitchFamily="2" charset="2"/>
              </a:rPr>
              <a:t>For the body of your poster, we recommend including the following:	</a:t>
            </a:r>
          </a:p>
          <a:p>
            <a:pPr marL="3234690" lvl="4" indent="-85725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description of the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Innovative Topic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234690" lvl="4" indent="-85725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Methods/How it was accomplished</a:t>
            </a:r>
          </a:p>
          <a:p>
            <a:pPr marL="3234690" lvl="4" indent="-85725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Timeline/Planning </a:t>
            </a:r>
          </a:p>
          <a:p>
            <a:pPr marL="3234690" lvl="4" indent="-85725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Impact/Outcomes</a:t>
            </a:r>
          </a:p>
          <a:p>
            <a:pPr marL="3234690" lvl="4" indent="-85725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Future Ideas/Learnings from the Projects</a:t>
            </a:r>
          </a:p>
          <a:p>
            <a:pPr marL="1405890" indent="-857250"/>
            <a:r>
              <a:rPr lang="en-US" sz="4800" dirty="0">
                <a:sym typeface="Wingdings" panose="05000000000000000000" pitchFamily="2" charset="2"/>
              </a:rPr>
              <a:t>We encourage the incorporation of photos, numbers, collaborations. Highlight what makes your chapter’s Innovative Topic unique.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BFA9D0-50CA-BB5F-862B-4A77437F8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1281571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9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hA Template">
      <a:dk1>
        <a:srgbClr val="000000"/>
      </a:dk1>
      <a:lt1>
        <a:srgbClr val="FFFFFF"/>
      </a:lt1>
      <a:dk2>
        <a:srgbClr val="FFFFFF"/>
      </a:dk2>
      <a:lt2>
        <a:srgbClr val="DEBA85"/>
      </a:lt2>
      <a:accent1>
        <a:srgbClr val="495FAB"/>
      </a:accent1>
      <a:accent2>
        <a:srgbClr val="00B3AA"/>
      </a:accent2>
      <a:accent3>
        <a:srgbClr val="0F5E79"/>
      </a:accent3>
      <a:accent4>
        <a:srgbClr val="302B7E"/>
      </a:accent4>
      <a:accent5>
        <a:srgbClr val="CF14B9"/>
      </a:accent5>
      <a:accent6>
        <a:srgbClr val="1C2E79"/>
      </a:accent6>
      <a:hlink>
        <a:srgbClr val="495FAB"/>
      </a:hlink>
      <a:folHlink>
        <a:srgbClr val="00B3A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235a07ec-eae1-4e7b-947c-e34714415f62">
      <Terms xmlns="http://schemas.microsoft.com/office/infopath/2007/PartnerControls"/>
    </lcf76f155ced4ddcb4097134ff3c332f>
    <_ip_UnifiedCompliancePolicyProperties xmlns="http://schemas.microsoft.com/sharepoint/v3" xsi:nil="true"/>
    <TaxCatchAll xmlns="f692ef95-0c45-40ae-bb3c-dd3a9bc4d555" xsi:nil="true"/>
    <_Flow_SignoffStatus xmlns="235a07ec-eae1-4e7b-947c-e34714415f6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33FEB67A47E948AE87D75A36EE8681" ma:contentTypeVersion="22" ma:contentTypeDescription="Create a new document." ma:contentTypeScope="" ma:versionID="6af60d4bd85eabf279f036e80982cdbc">
  <xsd:schema xmlns:xsd="http://www.w3.org/2001/XMLSchema" xmlns:xs="http://www.w3.org/2001/XMLSchema" xmlns:p="http://schemas.microsoft.com/office/2006/metadata/properties" xmlns:ns1="http://schemas.microsoft.com/sharepoint/v3" xmlns:ns2="f692ef95-0c45-40ae-bb3c-dd3a9bc4d555" xmlns:ns3="235a07ec-eae1-4e7b-947c-e34714415f62" targetNamespace="http://schemas.microsoft.com/office/2006/metadata/properties" ma:root="true" ma:fieldsID="6bd94e9ef60af1e3d7e6167e329525f8" ns1:_="" ns2:_="" ns3:_="">
    <xsd:import namespace="http://schemas.microsoft.com/sharepoint/v3"/>
    <xsd:import namespace="f692ef95-0c45-40ae-bb3c-dd3a9bc4d555"/>
    <xsd:import namespace="235a07ec-eae1-4e7b-947c-e34714415f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2ef95-0c45-40ae-bb3c-dd3a9bc4d5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f9dc94ca-03e6-44a5-967d-69cc6aa04db7}" ma:internalName="TaxCatchAll" ma:showField="CatchAllData" ma:web="f692ef95-0c45-40ae-bb3c-dd3a9bc4d5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a07ec-eae1-4e7b-947c-e34714415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ea82e0c4-57f9-4d24-90c8-b8e6b61109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30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6900D-CEDD-428C-9CC9-71BF96C36205}">
  <ds:schemaRefs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235a07ec-eae1-4e7b-947c-e34714415f62"/>
    <ds:schemaRef ds:uri="f692ef95-0c45-40ae-bb3c-dd3a9bc4d55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2DBF60-06C6-4525-80BD-377B36D963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3EAA8A-D787-4593-93E7-331BA45AEC2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E453B7B-5FA5-4233-91D4-1D169029F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92ef95-0c45-40ae-bb3c-dd3a9bc4d555"/>
    <ds:schemaRef ds:uri="235a07ec-eae1-4e7b-947c-e34714415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4544</TotalTime>
  <Words>120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&lt;Innovative Topic Title&gt;  &lt;Insert University Name&gt;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Damman, Elise</dc:creator>
  <cp:lastModifiedBy>Damman, Elise</cp:lastModifiedBy>
  <cp:revision>1</cp:revision>
  <dcterms:created xsi:type="dcterms:W3CDTF">2022-09-28T03:19:01Z</dcterms:created>
  <dcterms:modified xsi:type="dcterms:W3CDTF">2023-09-10T17:43:23Z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0x010100E933FEB67A47E948AE87D75A36EE8681</vt:lpwstr>
  </property>
  <property fmtid="{D5CDD505-2E9C-101B-9397-08002B2CF9AE}" pid="3" name="MediaServiceImageTags">
    <vt:lpwstr/>
  </property>
</Properties>
</file>